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6" d="100"/>
          <a:sy n="66" d="100"/>
        </p:scale>
        <p:origin x="59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18E80-4E3B-E756-117C-3DFCDA3A9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D2D25A-47CC-4D39-8A84-FFFB78F959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2D67B-A6EA-4135-0F42-14692F0F1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D43-6404-4C05-B068-A4412C2D222C}" type="datetimeFigureOut">
              <a:rPr lang="nb-NO" smtClean="0"/>
              <a:t>20.04.2023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16F4F-46AC-0E87-D3AD-F2FB939CF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CA47B-8538-B4DF-B6B8-721E0BDF6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1020-A7BF-4D3C-90F9-9A55B4D3E3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686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3382E-4E41-5401-68F3-95B519686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774765-438F-5CD4-4191-1A714BBE38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56732-E825-77E5-F5B9-66CB19E15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D43-6404-4C05-B068-A4412C2D222C}" type="datetimeFigureOut">
              <a:rPr lang="nb-NO" smtClean="0"/>
              <a:t>20.04.2023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94ADA-7CCD-4589-AB37-F742B4391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2968D-B2CA-536D-BCE6-12F501FB3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1020-A7BF-4D3C-90F9-9A55B4D3E3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3548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5D1460-FBF8-2F88-4CF4-3E8A8A44E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BA84D-AC7A-3B1C-CE5D-FF37D2F61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36FC4-B8D9-1442-5E1C-5D3C48137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D43-6404-4C05-B068-A4412C2D222C}" type="datetimeFigureOut">
              <a:rPr lang="nb-NO" smtClean="0"/>
              <a:t>20.04.2023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B958B-796E-E83B-F353-133A43F09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4A8DC-7896-FD31-A902-4E14B56F5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1020-A7BF-4D3C-90F9-9A55B4D3E3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3644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8DE0E-B098-8D81-7E2A-082E666B7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DCA2C-B25A-7E2A-57BC-C8E68DADF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B9238-0CC7-F60E-CB4D-83DD841C9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D43-6404-4C05-B068-A4412C2D222C}" type="datetimeFigureOut">
              <a:rPr lang="nb-NO" smtClean="0"/>
              <a:t>20.04.2023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F159E-3785-CA8A-DD56-5D099DFB5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644CA-9D24-8493-40EC-802C56B9F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1020-A7BF-4D3C-90F9-9A55B4D3E3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8530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84CAF-3DD0-2B4B-3E25-678B72500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C28293-3908-5B3A-803C-F11FDE281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23748-45C3-92D2-AB3C-E10A0130F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D43-6404-4C05-B068-A4412C2D222C}" type="datetimeFigureOut">
              <a:rPr lang="nb-NO" smtClean="0"/>
              <a:t>20.04.2023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6E66B-76E6-BCEF-7E37-B5DF80583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D88A5-BDF8-9189-9B32-631D553A1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1020-A7BF-4D3C-90F9-9A55B4D3E3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4892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2D9C7-66AD-DA75-E277-5F51CCCF7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74ABD-8BF6-6A8D-40CD-C97CCB4D0E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71A19F-76F1-4CDE-917B-4402B5F0D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542716-FA67-DF6A-2BE8-1C90B03A7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D43-6404-4C05-B068-A4412C2D222C}" type="datetimeFigureOut">
              <a:rPr lang="nb-NO" smtClean="0"/>
              <a:t>20.04.2023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49BCDB-BA86-0D3A-493D-B74537DEE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2906CB-C68A-8419-C88D-B9B7BAE26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1020-A7BF-4D3C-90F9-9A55B4D3E3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47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EC45A-D2C9-7FD4-3C0B-5CEE45988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DD3C7-1F7F-64E3-535F-07033D7AA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1B6D9A-BE12-3A0B-5BB6-BE85BE7B3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EC3D0C-C15B-1679-DBAE-534C72AF26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6F5EB1-4B7A-9BFA-1E70-DBEABF8BA2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4A34B4-5B6B-00E8-467E-FD5E0E416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D43-6404-4C05-B068-A4412C2D222C}" type="datetimeFigureOut">
              <a:rPr lang="nb-NO" smtClean="0"/>
              <a:t>20.04.2023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02C078-9D35-45FB-0336-BD5F57D36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D2A187-895C-5775-46DF-54BEB7846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1020-A7BF-4D3C-90F9-9A55B4D3E3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4910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3E50A-6EA3-8FF8-B9FB-2663A7451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DB71DE-7D9C-4820-7D12-83CADB1FA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D43-6404-4C05-B068-A4412C2D222C}" type="datetimeFigureOut">
              <a:rPr lang="nb-NO" smtClean="0"/>
              <a:t>20.04.2023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D90BE3-A853-DD1D-EA7D-56FC97221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29E6BC-48C0-045F-FA43-1157B0A7B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1020-A7BF-4D3C-90F9-9A55B4D3E3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018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5292B7-0B7F-C987-F479-4D244E1CE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D43-6404-4C05-B068-A4412C2D222C}" type="datetimeFigureOut">
              <a:rPr lang="nb-NO" smtClean="0"/>
              <a:t>20.04.2023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D75182-C0A6-5B42-2180-DAB17CE8F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657F20-B6DB-DC88-803B-1DDED25F6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1020-A7BF-4D3C-90F9-9A55B4D3E3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8956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FCF70-6B10-B59A-4F60-FC422A915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F4663-93B7-1132-DC9E-D750937D8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F84199-988E-11A8-9232-CD5060FA0F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DCC042-BE67-CFCC-AD06-7668C0C0B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D43-6404-4C05-B068-A4412C2D222C}" type="datetimeFigureOut">
              <a:rPr lang="nb-NO" smtClean="0"/>
              <a:t>20.04.2023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0603A3-6ABC-2639-0F26-06D5B8C66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0CE295-9974-F305-0650-4B64AC199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1020-A7BF-4D3C-90F9-9A55B4D3E3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719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46258-CF43-CB7C-2D9D-20696F181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5E7A9A-8BD2-2B06-D45E-71D1858F68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C23557-F851-8A01-F2F6-E789BD9C9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695600-13D4-1378-F6AD-2B9F43ED6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D43-6404-4C05-B068-A4412C2D222C}" type="datetimeFigureOut">
              <a:rPr lang="nb-NO" smtClean="0"/>
              <a:t>20.04.2023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96EF3-786B-B3D2-AACE-6B37729E9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10FFD6-8947-6FBE-4CA6-491A58B90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1020-A7BF-4D3C-90F9-9A55B4D3E3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2297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8D9455-9AE7-91B0-8A42-BADDF528B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18C9F-964A-4FFA-E3D6-03D078AA5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D9051-04FB-A639-C219-3B362E5366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98D43-6404-4C05-B068-A4412C2D222C}" type="datetimeFigureOut">
              <a:rPr lang="nb-NO" smtClean="0"/>
              <a:t>20.04.2023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9BC2-EFDB-0B8E-ED86-D563A05B1C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7622E-9463-D5F3-6B07-8E1A7A89DA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A1020-A7BF-4D3C-90F9-9A55B4D3E3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674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C1881-E4FE-FFB5-2ECB-8981E4E482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Høring NOU Helsepersonellkommisjonen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33F870-F5FE-8556-0FEE-ACD3150BB9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Punkter som berører AS og høringssvar</a:t>
            </a:r>
          </a:p>
        </p:txBody>
      </p:sp>
    </p:spTree>
    <p:extLst>
      <p:ext uri="{BB962C8B-B14F-4D97-AF65-F5344CB8AC3E}">
        <p14:creationId xmlns:p14="http://schemas.microsoft.com/office/powerpoint/2010/main" val="1900913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54945-9372-ADA2-FE36-CC2F9B1D7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Oppsummering høring </a:t>
            </a:r>
            <a:r>
              <a:rPr lang="nb-NO" dirty="0" err="1"/>
              <a:t>ifh</a:t>
            </a:r>
            <a:r>
              <a:rPr lang="nb-NO" dirty="0"/>
              <a:t> 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7AAE3-DCF9-E354-EBFD-9CBC183D2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Stor økning ansatte i helse- og omsorgstjenestene, 400.000, 15%, over tredoblet siden 70-tallet</a:t>
            </a:r>
          </a:p>
          <a:p>
            <a:r>
              <a:rPr lang="nb-NO" dirty="0"/>
              <a:t>Mer poliklinisk behandling</a:t>
            </a:r>
          </a:p>
          <a:p>
            <a:r>
              <a:rPr lang="nb-NO" dirty="0"/>
              <a:t>Spesialisthelsetjenesten generelt med lavere, eventuelt ingen, personellvekst. Produktivitet må økes</a:t>
            </a:r>
          </a:p>
          <a:p>
            <a:r>
              <a:rPr lang="nb-NO" dirty="0"/>
              <a:t>Helsepersonell som ressurs: kompetansetilførsel, eierskap, tilhørighet, mestring, utvikling og et arbeid som gir mening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43705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54945-9372-ADA2-FE36-CC2F9B1D7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Oppsummering høring </a:t>
            </a:r>
            <a:r>
              <a:rPr lang="nb-NO" dirty="0" err="1"/>
              <a:t>ifh</a:t>
            </a:r>
            <a:r>
              <a:rPr lang="nb-NO" dirty="0"/>
              <a:t> 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7AAE3-DCF9-E354-EBFD-9CBC183D2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Økt turnover av helsepersonell og bekymring over at helsepersonell går over til det helprivate</a:t>
            </a:r>
          </a:p>
          <a:p>
            <a:r>
              <a:rPr lang="nb-NO" dirty="0"/>
              <a:t>AS – en verdifull ressurs</a:t>
            </a:r>
          </a:p>
          <a:p>
            <a:r>
              <a:rPr lang="nb-NO" dirty="0"/>
              <a:t>Ønskelig mer oversikt over beslutninger knyttet til behandling og oppfølging, likeverdighet innen foretaket, bedre samhandling</a:t>
            </a:r>
          </a:p>
          <a:p>
            <a:r>
              <a:rPr lang="nb-NO" dirty="0"/>
              <a:t>Henviser til rapport om AS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14249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CA36B-3B19-D942-58C7-9F80BBC13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Høringssvar fra PSL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ADE66-36F1-D569-D227-A879ECA2A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nb-NO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ffektivitet, produktivitet, stabilitet og nærhet til pasientene – dette får man i AS</a:t>
            </a:r>
          </a:p>
          <a:p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Korte beslutningsveier og mulighet til å bruke hjelpepersonell på en slik måte at legene får mest mulig pasientkontakt</a:t>
            </a:r>
          </a:p>
          <a:p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langt flere pasienter per dag enn man kan få til på en sykehuspoliklinikk der legene også har andre oppgaver</a:t>
            </a: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rimelig ordning for helsevesenet da det er lav ressursbruk </a:t>
            </a:r>
            <a:r>
              <a:rPr lang="nb-NO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ifh</a:t>
            </a: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administrasjon og mye direkte pasientrettet arbeid per lege. </a:t>
            </a:r>
          </a:p>
          <a:p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satsing på avtalespesialister vil heller ikke belaste allerede trange sykehuslokaler</a:t>
            </a:r>
          </a:p>
          <a:p>
            <a:endParaRPr lang="nb-NO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54803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CA36B-3B19-D942-58C7-9F80BBC13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Høringssvar fra PSL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ADE66-36F1-D569-D227-A879ECA2A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Samhandling med  1.linjetjenesten er god, mange fastleger har faste avtalespesialister som de henviser til og kommunikasjonen er enkel og direkte</a:t>
            </a:r>
          </a:p>
          <a:p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Ordningen gir kontinuitet og mulighet for at samme lege følger opp kronikere over tid. </a:t>
            </a: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b-NO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Avtalespesialistordningen kan også innebære mulighet for at spesialisthelsetjenester kan tilbys på steder der det er avstand til sykehus.</a:t>
            </a:r>
          </a:p>
          <a:p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lege som går fra sykehus til avtalepraksis fortsatt er en del av det offentlige helsevesen. Viktig med alternativ karrierevei</a:t>
            </a:r>
            <a:endParaRPr lang="nb-NO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0269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275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Høring NOU Helsepersonellkommisjonen</vt:lpstr>
      <vt:lpstr>Oppsummering høring ifh AS</vt:lpstr>
      <vt:lpstr>Oppsummering høring ifh AS</vt:lpstr>
      <vt:lpstr>Høringssvar fra PSL</vt:lpstr>
      <vt:lpstr>Høringssvar fra PSL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Høring NOU Helsepersonellkommisjonen</dc:title>
  <dc:creator>Yngvild Hannestad</dc:creator>
  <cp:lastModifiedBy>Anna Sundberg</cp:lastModifiedBy>
  <cp:revision>4</cp:revision>
  <dcterms:created xsi:type="dcterms:W3CDTF">2023-04-20T05:39:10Z</dcterms:created>
  <dcterms:modified xsi:type="dcterms:W3CDTF">2023-04-20T07:29:42Z</dcterms:modified>
</cp:coreProperties>
</file>