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08E"/>
    <a:srgbClr val="4C8AFF"/>
    <a:srgbClr val="03D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17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51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50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1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4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94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75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3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1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10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56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46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5EEA-FC88-4F52-83B2-BCFB99ACF823}" type="datetimeFigureOut">
              <a:rPr lang="nb-NO" smtClean="0"/>
              <a:t>01.07.2021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71A2-22F0-4CF6-A843-29FAF03D0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09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D6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89585A6C-D19E-43B9-BD30-2F4B6BED3FE3}"/>
              </a:ext>
            </a:extLst>
          </p:cNvPr>
          <p:cNvSpPr txBox="1"/>
          <p:nvPr/>
        </p:nvSpPr>
        <p:spPr>
          <a:xfrm>
            <a:off x="0" y="9125440"/>
            <a:ext cx="9601200" cy="4036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9C3B60-883C-439A-8E55-9494721B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06" y="5904637"/>
            <a:ext cx="2028636" cy="256316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3BC4696-1BFA-4FD7-8CB1-2F9821577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15" y="9241988"/>
            <a:ext cx="2612902" cy="843378"/>
          </a:xfrm>
          <a:prstGeom prst="rect">
            <a:avLst/>
          </a:prstGeom>
        </p:spPr>
      </p:pic>
      <p:pic>
        <p:nvPicPr>
          <p:cNvPr id="14" name="Bilde 13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6DA3621E-477E-4047-9EA3-ACD7B5C27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" y="11769637"/>
            <a:ext cx="2220138" cy="512859"/>
          </a:xfrm>
          <a:prstGeom prst="rect">
            <a:avLst/>
          </a:prstGeom>
        </p:spPr>
      </p:pic>
      <p:pic>
        <p:nvPicPr>
          <p:cNvPr id="16" name="Bilde 15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1452BA1-53D0-4BE8-B5EB-92ABEB7BB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24" y="9292859"/>
            <a:ext cx="1819316" cy="68887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046765B5-C6F1-41BA-94CF-16854BD4F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88" y="10528926"/>
            <a:ext cx="1842844" cy="89281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59440371-5132-4AC5-B120-3BE5112CA0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72" y="10488016"/>
            <a:ext cx="2369281" cy="884060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42BFAEC7-0C9E-4BFE-B9B1-87B6A7B92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53" y="9151424"/>
            <a:ext cx="1819316" cy="971746"/>
          </a:xfrm>
          <a:prstGeom prst="rect">
            <a:avLst/>
          </a:prstGeom>
        </p:spPr>
      </p:pic>
      <p:pic>
        <p:nvPicPr>
          <p:cNvPr id="29" name="Bilde 28" descr="Et bilde som inneholder tekst&#10;&#10;Automatisk generert beskrivelse">
            <a:extLst>
              <a:ext uri="{FF2B5EF4-FFF2-40B4-BE49-F238E27FC236}">
                <a16:creationId xmlns:a16="http://schemas.microsoft.com/office/drawing/2014/main" id="{E4556C60-595F-4DFC-8785-4FC16A7FE6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55" y="11825655"/>
            <a:ext cx="2402316" cy="709408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BAFAF4FC-3360-4966-AA4B-BFAD5633C4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40" y="11466222"/>
            <a:ext cx="1119687" cy="1119687"/>
          </a:xfrm>
          <a:prstGeom prst="rect">
            <a:avLst/>
          </a:prstGeom>
        </p:spPr>
      </p:pic>
      <p:sp>
        <p:nvSpPr>
          <p:cNvPr id="40" name="TekstSylinder 39">
            <a:extLst>
              <a:ext uri="{FF2B5EF4-FFF2-40B4-BE49-F238E27FC236}">
                <a16:creationId xmlns:a16="http://schemas.microsoft.com/office/drawing/2014/main" id="{23BC73CD-DA8D-4AEA-AF33-114A4608AC34}"/>
              </a:ext>
            </a:extLst>
          </p:cNvPr>
          <p:cNvSpPr txBox="1"/>
          <p:nvPr/>
        </p:nvSpPr>
        <p:spPr>
          <a:xfrm>
            <a:off x="6879923" y="145318"/>
            <a:ext cx="32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6F308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www.klokevalg.org</a:t>
            </a:r>
          </a:p>
        </p:txBody>
      </p: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91752E90-0C0B-4320-B255-E49410F5D6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7" y="9191417"/>
            <a:ext cx="2143357" cy="68197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5204C59-6CFC-4DB1-9942-7B2A6A3FE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08" y="11817186"/>
            <a:ext cx="2402316" cy="688878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EB18D96-5F7A-42B7-B2FA-0D5B62C57D45}"/>
              </a:ext>
            </a:extLst>
          </p:cNvPr>
          <p:cNvSpPr txBox="1"/>
          <p:nvPr/>
        </p:nvSpPr>
        <p:spPr>
          <a:xfrm>
            <a:off x="961261" y="875077"/>
            <a:ext cx="7873340" cy="477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KONFERANSE OM MEDISINSK OVERAKTIVITET </a:t>
            </a:r>
          </a:p>
          <a:p>
            <a:pPr algn="ctr"/>
            <a:r>
              <a:rPr lang="nb-NO" sz="24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-</a:t>
            </a:r>
          </a:p>
          <a:p>
            <a:pPr algn="ctr"/>
            <a:r>
              <a:rPr lang="nb-NO" sz="24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LANSERING AV GJØR KLOKE VALGS PUBLIKUMSKAMPANJE</a:t>
            </a:r>
          </a:p>
          <a:p>
            <a:endParaRPr lang="nb-NO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b-NO" dirty="0">
                <a:latin typeface="Poppins Medium" panose="00000600000000000000" pitchFamily="2" charset="0"/>
                <a:cs typeface="Poppins Medium" panose="00000600000000000000" pitchFamily="2" charset="0"/>
              </a:rPr>
              <a:t>LOVISENBERG DIAKONALE SYKEHUS</a:t>
            </a:r>
          </a:p>
          <a:p>
            <a:pPr algn="ctr"/>
            <a:r>
              <a:rPr lang="nb-NO" dirty="0">
                <a:latin typeface="Poppins Medium" panose="00000600000000000000" pitchFamily="2" charset="0"/>
                <a:cs typeface="Poppins Medium" panose="00000600000000000000" pitchFamily="2" charset="0"/>
              </a:rPr>
              <a:t>OSLO 11.11.21 – HOLD AV DAGEN</a:t>
            </a:r>
          </a:p>
          <a:p>
            <a:pPr algn="ctr"/>
            <a:endParaRPr lang="nb-NO" sz="1400" u="sng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ctr"/>
            <a:endParaRPr lang="nb-NO" sz="1400" u="sng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nb-NO" sz="1700" dirty="0">
                <a:latin typeface="Poppins" panose="00000500000000000000" pitchFamily="2" charset="0"/>
                <a:cs typeface="Poppins" panose="00000500000000000000" pitchFamily="2" charset="0"/>
              </a:rPr>
              <a:t>Medisinsk overaktivitet og bærekraft</a:t>
            </a:r>
          </a:p>
          <a:p>
            <a:pPr algn="ctr">
              <a:lnSpc>
                <a:spcPct val="120000"/>
              </a:lnSpc>
            </a:pPr>
            <a:r>
              <a:rPr lang="nb-NO" sz="1700" dirty="0">
                <a:latin typeface="Poppins" panose="00000500000000000000" pitchFamily="2" charset="0"/>
                <a:cs typeface="Poppins" panose="00000500000000000000" pitchFamily="2" charset="0"/>
              </a:rPr>
              <a:t>Helsetjenester med usikker helsegevinst før, under og etter pandemien</a:t>
            </a:r>
          </a:p>
          <a:p>
            <a:pPr algn="ctr">
              <a:lnSpc>
                <a:spcPct val="120000"/>
              </a:lnSpc>
            </a:pPr>
            <a:r>
              <a:rPr lang="nb-NO" sz="1700" dirty="0">
                <a:latin typeface="Poppins" panose="00000500000000000000" pitchFamily="2" charset="0"/>
                <a:cs typeface="Poppins" panose="00000500000000000000" pitchFamily="2" charset="0"/>
              </a:rPr>
              <a:t>Drivere og hemmere for medisinsk overaktivitet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b-NO" sz="1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nb-NO" sz="1700" dirty="0">
                <a:latin typeface="Poppins" panose="00000500000000000000" pitchFamily="2" charset="0"/>
                <a:cs typeface="Poppins" panose="00000500000000000000" pitchFamily="2" charset="0"/>
              </a:rPr>
              <a:t>Lansering av </a:t>
            </a:r>
            <a:r>
              <a:rPr lang="nb-NO" sz="1700" dirty="0" err="1">
                <a:latin typeface="Poppins" panose="00000500000000000000" pitchFamily="2" charset="0"/>
                <a:cs typeface="Poppins" panose="00000500000000000000" pitchFamily="2" charset="0"/>
              </a:rPr>
              <a:t>Gj</a:t>
            </a:r>
            <a:r>
              <a:rPr lang="en-US" sz="1700" dirty="0" err="1">
                <a:latin typeface="Poppins" panose="00000500000000000000" pitchFamily="2" charset="0"/>
                <a:cs typeface="Poppins" panose="00000500000000000000" pitchFamily="2" charset="0"/>
              </a:rPr>
              <a:t>ør</a:t>
            </a: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700" dirty="0" err="1">
                <a:latin typeface="Poppins" panose="00000500000000000000" pitchFamily="2" charset="0"/>
                <a:cs typeface="Poppins" panose="00000500000000000000" pitchFamily="2" charset="0"/>
              </a:rPr>
              <a:t>kloke</a:t>
            </a: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700" dirty="0" err="1">
                <a:latin typeface="Poppins" panose="00000500000000000000" pitchFamily="2" charset="0"/>
                <a:cs typeface="Poppins" panose="00000500000000000000" pitchFamily="2" charset="0"/>
              </a:rPr>
              <a:t>valgs</a:t>
            </a: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b-NO" sz="1700" dirty="0">
                <a:latin typeface="Poppins" panose="00000500000000000000" pitchFamily="2" charset="0"/>
                <a:cs typeface="Poppins" panose="00000500000000000000" pitchFamily="2" charset="0"/>
              </a:rPr>
              <a:t>publikumskampanje «Mer er ikke alltid bedre»  – et samarbeid mellom elleve profesjonsforeninger og Norsk pasientforening</a:t>
            </a:r>
          </a:p>
          <a:p>
            <a:pPr algn="ctr"/>
            <a:endParaRPr lang="nb-N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b-NO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CAB13693-7F70-4D6E-80B2-14601A17FB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60" y="10586933"/>
            <a:ext cx="2036596" cy="63066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9C39304-3E35-495B-9F2A-8F51A98F6F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" y="10586933"/>
            <a:ext cx="2348205" cy="656319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AE31EC8-A845-4540-82EA-B43F0347F75F}"/>
              </a:ext>
            </a:extLst>
          </p:cNvPr>
          <p:cNvSpPr txBox="1"/>
          <p:nvPr/>
        </p:nvSpPr>
        <p:spPr>
          <a:xfrm>
            <a:off x="174627" y="145319"/>
            <a:ext cx="395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6F308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#mererikkealltidbedre</a:t>
            </a:r>
          </a:p>
        </p:txBody>
      </p:sp>
      <p:pic>
        <p:nvPicPr>
          <p:cNvPr id="23" name="Bilde 22" descr="Et bilde som inneholder tekst, utklipp, vektorgrafikk&#10;&#10;Automatisk generert beskrivelse">
            <a:extLst>
              <a:ext uri="{FF2B5EF4-FFF2-40B4-BE49-F238E27FC236}">
                <a16:creationId xmlns:a16="http://schemas.microsoft.com/office/drawing/2014/main" id="{2FBF9D50-6B21-4879-9A6F-8E9C478670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85" y="6713640"/>
            <a:ext cx="2348154" cy="14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7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70</Words>
  <Application>Microsoft Office PowerPoint</Application>
  <PresentationFormat>A3 Paper (297x420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Poppins Black</vt:lpstr>
      <vt:lpstr>Poppins Medium</vt:lpstr>
      <vt:lpstr>Poppins SemiBold</vt:lpstr>
      <vt:lpstr>Office-tema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 Tønne</dc:creator>
  <cp:lastModifiedBy>Stefan Hjørleifsson</cp:lastModifiedBy>
  <cp:revision>6</cp:revision>
  <dcterms:created xsi:type="dcterms:W3CDTF">2021-06-23T11:23:58Z</dcterms:created>
  <dcterms:modified xsi:type="dcterms:W3CDTF">2021-07-01T21:34:49Z</dcterms:modified>
</cp:coreProperties>
</file>