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4" r:id="rId1"/>
  </p:sldMasterIdLst>
  <p:notesMasterIdLst>
    <p:notesMasterId r:id="rId17"/>
  </p:notesMasterIdLst>
  <p:sldIdLst>
    <p:sldId id="256" r:id="rId2"/>
    <p:sldId id="260" r:id="rId3"/>
    <p:sldId id="262" r:id="rId4"/>
    <p:sldId id="263" r:id="rId5"/>
    <p:sldId id="269" r:id="rId6"/>
    <p:sldId id="270" r:id="rId7"/>
    <p:sldId id="265" r:id="rId8"/>
    <p:sldId id="264" r:id="rId9"/>
    <p:sldId id="261" r:id="rId10"/>
    <p:sldId id="266" r:id="rId11"/>
    <p:sldId id="267" r:id="rId12"/>
    <p:sldId id="271" r:id="rId13"/>
    <p:sldId id="268" r:id="rId14"/>
    <p:sldId id="272" r:id="rId15"/>
    <p:sldId id="27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ina Gøtestam Skorpen" initials="CGS" lastIdx="1" clrIdx="0">
    <p:extLst>
      <p:ext uri="{19B8F6BF-5375-455C-9EA6-DF929625EA0E}">
        <p15:presenceInfo xmlns:p15="http://schemas.microsoft.com/office/powerpoint/2012/main" userId="S::annacari@ntnu.no::cd7d2dbf-ea63-4a5e-a382-949bbe9bd9c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556" autoAdjust="0"/>
    <p:restoredTop sz="94660"/>
  </p:normalViewPr>
  <p:slideViewPr>
    <p:cSldViewPr snapToGrid="0">
      <p:cViewPr varScale="1">
        <p:scale>
          <a:sx n="95" d="100"/>
          <a:sy n="95" d="100"/>
        </p:scale>
        <p:origin x="102" y="4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9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21BFC-C3E1-42F8-8887-F66F54DDFD60}" type="datetimeFigureOut">
              <a:rPr lang="nb-NO" smtClean="0"/>
              <a:t>24.11.2020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E37489-5C73-4DF6-BF76-2ED06EAB5F8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3249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B9741B14-CF40-423F-B89F-26E5458403BC}" type="datetimeFigureOut">
              <a:rPr lang="nb-NO" smtClean="0"/>
              <a:t>24.11.2020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7A1529CE-0EFD-4A4B-92BD-66BCD3C894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9374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41B14-CF40-423F-B89F-26E5458403BC}" type="datetimeFigureOut">
              <a:rPr lang="nb-NO" smtClean="0"/>
              <a:t>24.11.2020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529CE-0EFD-4A4B-92BD-66BCD3C894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4070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41B14-CF40-423F-B89F-26E5458403BC}" type="datetimeFigureOut">
              <a:rPr lang="nb-NO" smtClean="0"/>
              <a:t>24.11.2020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529CE-0EFD-4A4B-92BD-66BCD3C894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6985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41B14-CF40-423F-B89F-26E5458403BC}" type="datetimeFigureOut">
              <a:rPr lang="nb-NO" smtClean="0"/>
              <a:t>24.11.2020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529CE-0EFD-4A4B-92BD-66BCD3C894EE}" type="slidenum">
              <a:rPr lang="nb-NO" smtClean="0"/>
              <a:t>‹#›</a:t>
            </a:fld>
            <a:endParaRPr lang="nb-NO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6942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41B14-CF40-423F-B89F-26E5458403BC}" type="datetimeFigureOut">
              <a:rPr lang="nb-NO" smtClean="0"/>
              <a:t>24.11.2020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529CE-0EFD-4A4B-92BD-66BCD3C894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2619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41B14-CF40-423F-B89F-26E5458403BC}" type="datetimeFigureOut">
              <a:rPr lang="nb-NO" smtClean="0"/>
              <a:t>24.11.2020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529CE-0EFD-4A4B-92BD-66BCD3C894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89496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for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41B14-CF40-423F-B89F-26E5458403BC}" type="datetimeFigureOut">
              <a:rPr lang="nb-NO" smtClean="0"/>
              <a:t>24.11.2020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529CE-0EFD-4A4B-92BD-66BCD3C894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4961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41B14-CF40-423F-B89F-26E5458403BC}" type="datetimeFigureOut">
              <a:rPr lang="nb-NO" smtClean="0"/>
              <a:t>24.11.2020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529CE-0EFD-4A4B-92BD-66BCD3C894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849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41B14-CF40-423F-B89F-26E5458403BC}" type="datetimeFigureOut">
              <a:rPr lang="nb-NO" smtClean="0"/>
              <a:t>24.11.2020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529CE-0EFD-4A4B-92BD-66BCD3C894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188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41B14-CF40-423F-B89F-26E5458403BC}" type="datetimeFigureOut">
              <a:rPr lang="nb-NO" smtClean="0"/>
              <a:t>24.11.2020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529CE-0EFD-4A4B-92BD-66BCD3C894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3074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41B14-CF40-423F-B89F-26E5458403BC}" type="datetimeFigureOut">
              <a:rPr lang="nb-NO" smtClean="0"/>
              <a:t>24.11.2020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529CE-0EFD-4A4B-92BD-66BCD3C894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789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41B14-CF40-423F-B89F-26E5458403BC}" type="datetimeFigureOut">
              <a:rPr lang="nb-NO" smtClean="0"/>
              <a:t>24.11.2020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529CE-0EFD-4A4B-92BD-66BCD3C894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567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41B14-CF40-423F-B89F-26E5458403BC}" type="datetimeFigureOut">
              <a:rPr lang="nb-NO" smtClean="0"/>
              <a:t>24.11.2020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529CE-0EFD-4A4B-92BD-66BCD3C894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5858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41B14-CF40-423F-B89F-26E5458403BC}" type="datetimeFigureOut">
              <a:rPr lang="nb-NO" smtClean="0"/>
              <a:t>24.11.2020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529CE-0EFD-4A4B-92BD-66BCD3C894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2968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41B14-CF40-423F-B89F-26E5458403BC}" type="datetimeFigureOut">
              <a:rPr lang="nb-NO" smtClean="0"/>
              <a:t>24.11.2020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529CE-0EFD-4A4B-92BD-66BCD3C894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4155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41B14-CF40-423F-B89F-26E5458403BC}" type="datetimeFigureOut">
              <a:rPr lang="nb-NO" smtClean="0"/>
              <a:t>24.11.2020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529CE-0EFD-4A4B-92BD-66BCD3C894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7672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41B14-CF40-423F-B89F-26E5458403BC}" type="datetimeFigureOut">
              <a:rPr lang="nb-NO" smtClean="0"/>
              <a:t>24.11.2020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529CE-0EFD-4A4B-92BD-66BCD3C894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1622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41B14-CF40-423F-B89F-26E5458403BC}" type="datetimeFigureOut">
              <a:rPr lang="nb-NO" smtClean="0"/>
              <a:t>24.11.2020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529CE-0EFD-4A4B-92BD-66BCD3C894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48217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  <p:sldLayoutId id="2147483908" r:id="rId14"/>
    <p:sldLayoutId id="2147483909" r:id="rId15"/>
    <p:sldLayoutId id="2147483910" r:id="rId16"/>
    <p:sldLayoutId id="214748391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160270" y="3655163"/>
            <a:ext cx="8507729" cy="865991"/>
          </a:xfrm>
        </p:spPr>
        <p:txBody>
          <a:bodyPr>
            <a:normAutofit/>
          </a:bodyPr>
          <a:lstStyle/>
          <a:p>
            <a:pPr algn="ctr"/>
            <a:r>
              <a:rPr lang="nb-NO" sz="3200" b="1" dirty="0"/>
              <a:t>prosedyre SLE</a:t>
            </a:r>
            <a:r>
              <a:rPr lang="nb-NO" sz="1600" dirty="0"/>
              <a:t/>
            </a:r>
            <a:br>
              <a:rPr lang="nb-NO" sz="1600" dirty="0"/>
            </a:br>
            <a:endParaRPr lang="nb-NO" sz="1600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018346" y="4521154"/>
            <a:ext cx="9068754" cy="1296716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10000"/>
              </a:lnSpc>
            </a:pPr>
            <a:r>
              <a:rPr lang="nb-NO" sz="2200" dirty="0" err="1"/>
              <a:t>Julekur</a:t>
            </a:r>
            <a:r>
              <a:rPr lang="nb-NO" sz="2500" dirty="0" err="1"/>
              <a:t>s</a:t>
            </a:r>
            <a:r>
              <a:rPr lang="nb-NO" sz="2500" dirty="0"/>
              <a:t> Norsk revmatologisk forening</a:t>
            </a:r>
          </a:p>
          <a:p>
            <a:pPr algn="ctr">
              <a:lnSpc>
                <a:spcPct val="110000"/>
              </a:lnSpc>
            </a:pPr>
            <a:r>
              <a:rPr lang="nb-NO" sz="2500" dirty="0"/>
              <a:t>261120</a:t>
            </a:r>
          </a:p>
          <a:p>
            <a:pPr algn="ctr">
              <a:lnSpc>
                <a:spcPct val="110000"/>
              </a:lnSpc>
            </a:pPr>
            <a:r>
              <a:rPr lang="nb-NO" sz="2500" dirty="0"/>
              <a:t>Carina Gøtestam Skorpen</a:t>
            </a:r>
          </a:p>
          <a:p>
            <a:pPr>
              <a:lnSpc>
                <a:spcPct val="110000"/>
              </a:lnSpc>
            </a:pPr>
            <a:endParaRPr lang="nb-NO" sz="1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87FF7B-3546-4C41-B0CB-51E6A34AA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6424" y="1510943"/>
            <a:ext cx="8791575" cy="2087998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796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FF757F-0270-40A4-B4F8-D81A7F28C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443" y="615805"/>
            <a:ext cx="9011113" cy="562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584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6696B0-DC42-487B-A75C-9323FE410E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852927-7A85-41C3-91E9-2F6992E348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538554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19D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0E4670F0-2634-43A1-A1DE-4011D22097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6433" y="480057"/>
            <a:ext cx="5538554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19D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A8CC9060-DF50-494C-9851-43DDF60E4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2888" y="1439675"/>
            <a:ext cx="5211232" cy="39735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72586B-535F-4A1C-86FA-4CC4E13EB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" y="480057"/>
            <a:ext cx="5130302" cy="43339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61C394-1960-4EE6-B75E-1F71645F36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240" y="4332590"/>
            <a:ext cx="5086865" cy="184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572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3443CB-96B2-4361-A946-74E071FE5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72" y="519510"/>
            <a:ext cx="5415558" cy="26518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09E3D8-A348-4FD0-B4ED-EDA9DC705A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442" y="2602417"/>
            <a:ext cx="5406408" cy="22302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F2EA1C-80E2-44BC-87D9-8242617B4F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141" y="4417947"/>
            <a:ext cx="5415558" cy="21692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072C02-4B6E-4EFE-8CEE-683483D534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8221" y="4685324"/>
            <a:ext cx="5369835" cy="11801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95DB53-A72F-4F22-8B95-F1F56DBB2B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8220" y="519510"/>
            <a:ext cx="5369836" cy="416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702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78A1E7-EDFF-4767-BE3A-20A1834CA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48510" cy="41340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AFF3E4-A54C-403C-8621-5F5EF867B2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169" y="382197"/>
            <a:ext cx="5105663" cy="43198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77F777-08D4-4287-BAEE-0A427A618B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2601" y="707433"/>
            <a:ext cx="5000882" cy="41054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8C6337-33B8-4D9E-8A16-B5C2DA2E31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7120" y="1086523"/>
            <a:ext cx="4962780" cy="42769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6AE2CB-2134-45ED-9801-BDBE5F0F91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0233" y="1466786"/>
            <a:ext cx="5200917" cy="31481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A6C726-367D-49D5-B5A8-80738526E8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79182" y="1789447"/>
            <a:ext cx="5177104" cy="37720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3A0732-2152-4117-94B6-E4F67D1515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0717" y="2123839"/>
            <a:ext cx="5689893" cy="29008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C8B5C5-A443-4E70-95BD-4A93D86D66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71192" y="3070625"/>
            <a:ext cx="5058035" cy="24909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7E2FE8-6C85-4521-9082-221B948ACFE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60072" y="3675494"/>
            <a:ext cx="5034221" cy="290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442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BD05DF-EDA2-444C-9594-82EF95997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686" y="580878"/>
            <a:ext cx="7334627" cy="569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322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382CBC-F08F-4A66-B830-57D2EE865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280" y="2264581"/>
            <a:ext cx="2267067" cy="29211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95C501-98DB-4E42-9E82-E3FEFDD412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5280" y="1419372"/>
            <a:ext cx="2267067" cy="5497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5F9244-9C4C-4818-BC06-FA8FCCA8CD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3904" y="3583718"/>
            <a:ext cx="2838596" cy="971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734740-195B-465F-8181-72BC04CD5754}"/>
              </a:ext>
            </a:extLst>
          </p:cNvPr>
          <p:cNvSpPr txBox="1"/>
          <p:nvPr/>
        </p:nvSpPr>
        <p:spPr>
          <a:xfrm>
            <a:off x="6794217" y="1599803"/>
            <a:ext cx="2858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b="1" dirty="0">
                <a:solidFill>
                  <a:schemeClr val="bg1"/>
                </a:solidFill>
              </a:rPr>
              <a:t>https://norskrevmatologi.no</a:t>
            </a:r>
            <a:endParaRPr lang="nb-NO" sz="18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CDC720-3A64-4AA2-9E27-0BD8BDE916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264581"/>
            <a:ext cx="4254719" cy="100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940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0296BB-1A36-490F-8967-D1EEB11FC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159" y="891542"/>
            <a:ext cx="9347681" cy="43588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E6BCA2-F98B-441E-9750-261B5FA8E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159" y="5250406"/>
            <a:ext cx="9347681" cy="105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324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412941" y="1562154"/>
            <a:ext cx="3334215" cy="4544059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6096000" y="1562154"/>
            <a:ext cx="5257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RA prosedyren 2020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 err="1"/>
              <a:t>hovedendringen</a:t>
            </a:r>
            <a:r>
              <a:rPr lang="nb-NO" dirty="0"/>
              <a:t> er tilpasning til </a:t>
            </a:r>
            <a:r>
              <a:rPr lang="nb-NO" dirty="0" err="1"/>
              <a:t>EULARs</a:t>
            </a:r>
            <a:r>
              <a:rPr lang="nb-NO" dirty="0"/>
              <a:t> oppdaterte anbefalinger fra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Urinsyregikt prosedyren 2019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/>
              <a:t>revisjon og høring ila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Reaktiv artritt prosedyren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Septisk artritt 2017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/>
              <a:t>arbeidsgruppe snart komplett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/>
              <a:t>revisjon og høring ila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/>
              <a:t>Axial</a:t>
            </a:r>
            <a:r>
              <a:rPr lang="nb-NO" dirty="0"/>
              <a:t> </a:t>
            </a:r>
            <a:r>
              <a:rPr lang="nb-NO" dirty="0" err="1"/>
              <a:t>spondyloartritt</a:t>
            </a:r>
            <a:r>
              <a:rPr lang="nb-NO" dirty="0"/>
              <a:t> 2019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/>
              <a:t>revisjon og høring ila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Psoriasisartritt 2019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/>
              <a:t>revisjon og høring ila 2021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55311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Bindevevssykdommer og inflammatoriske </a:t>
            </a:r>
            <a:r>
              <a:rPr lang="nb-NO" dirty="0" err="1"/>
              <a:t>myopatier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2218315"/>
            <a:ext cx="4969954" cy="3541712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6447559" y="3429000"/>
            <a:ext cx="497724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/>
              <a:t>Systemisk sklerose 2020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b-NO" dirty="0"/>
              <a:t>avsluttet høring oktober-20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b-NO" dirty="0"/>
              <a:t>siste versjon publisert november-20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/>
              <a:t>Sjøgren syndrom 2019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b-NO" dirty="0"/>
              <a:t>arbeidsgruppe planlegger revisjon 2021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/>
              <a:t>Inflammatoriske </a:t>
            </a:r>
            <a:r>
              <a:rPr lang="nb-NO" dirty="0" err="1"/>
              <a:t>myopatier</a:t>
            </a:r>
            <a:r>
              <a:rPr lang="nb-NO" dirty="0"/>
              <a:t> 2020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b-NO" dirty="0"/>
              <a:t>avsluttet høring november-20</a:t>
            </a:r>
          </a:p>
          <a:p>
            <a:pPr lvl="2"/>
            <a:endParaRPr lang="nb-NO" dirty="0"/>
          </a:p>
          <a:p>
            <a:pPr lvl="2"/>
            <a:endParaRPr lang="nb-NO" dirty="0"/>
          </a:p>
          <a:p>
            <a:pPr lvl="1"/>
            <a:endParaRPr lang="nb-NO" dirty="0"/>
          </a:p>
          <a:p>
            <a:pPr lvl="2"/>
            <a:endParaRPr lang="nb-NO" dirty="0"/>
          </a:p>
          <a:p>
            <a:pPr lvl="2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49114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2672E57-C89D-4107-A6D3-6C898DCD38B4}"/>
              </a:ext>
            </a:extLst>
          </p:cNvPr>
          <p:cNvSpPr txBox="1"/>
          <p:nvPr/>
        </p:nvSpPr>
        <p:spPr>
          <a:xfrm>
            <a:off x="6617970" y="3118771"/>
            <a:ext cx="41833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Kjempecellearteritt 2019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/>
              <a:t>revisjon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ANCA assosierte </a:t>
            </a:r>
            <a:r>
              <a:rPr lang="nb-NO" dirty="0" err="1"/>
              <a:t>vaskulitter</a:t>
            </a:r>
            <a:r>
              <a:rPr lang="nb-NO" dirty="0"/>
              <a:t> 2018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/>
              <a:t>revisjon 2020, høring høsten 2020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/>
              <a:t>publiseres om kort tid</a:t>
            </a:r>
          </a:p>
          <a:p>
            <a:endParaRPr lang="nb-NO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971ABF-6FA7-4BB5-BA86-6A50CCF2B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601" y="2278954"/>
            <a:ext cx="3886399" cy="270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245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D87ACE-ADFC-414C-993F-1182DDF62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561" y="1573466"/>
            <a:ext cx="4648439" cy="2560452"/>
          </a:xfrm>
          <a:prstGeom prst="rect">
            <a:avLst/>
          </a:prstGeom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8DC37BF2-B9E8-43FD-917A-45A90A072AA8}"/>
              </a:ext>
            </a:extLst>
          </p:cNvPr>
          <p:cNvSpPr/>
          <p:nvPr/>
        </p:nvSpPr>
        <p:spPr>
          <a:xfrm rot="10800000">
            <a:off x="2740104" y="4306126"/>
            <a:ext cx="198167" cy="97840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ED23D1-D812-46BE-94AD-B4254F5CC27F}"/>
              </a:ext>
            </a:extLst>
          </p:cNvPr>
          <p:cNvSpPr txBox="1"/>
          <p:nvPr/>
        </p:nvSpPr>
        <p:spPr>
          <a:xfrm>
            <a:off x="1840991" y="5456742"/>
            <a:ext cx="219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>
                <a:solidFill>
                  <a:schemeClr val="bg1"/>
                </a:solidFill>
              </a:rPr>
              <a:t> Kardiovaskulær sykdom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0F4F0F-12F0-44CF-A0F8-CF1F03FAB448}"/>
              </a:ext>
            </a:extLst>
          </p:cNvPr>
          <p:cNvSpPr txBox="1"/>
          <p:nvPr/>
        </p:nvSpPr>
        <p:spPr>
          <a:xfrm>
            <a:off x="7646908" y="2487006"/>
            <a:ext cx="35887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Osteoporose 2020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/>
              <a:t>under høring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Vaksinasjon 2021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/>
              <a:t>arbeidsgruppe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Kardiovaskulær sykdom 2021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52779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B3CDE4-04E0-4030-8FD5-DB9BCEC4F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315" y="1040080"/>
            <a:ext cx="4064209" cy="1943200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9257799E-ABF7-4E4A-9DCB-CEF119DF4B8B}"/>
              </a:ext>
            </a:extLst>
          </p:cNvPr>
          <p:cNvSpPr/>
          <p:nvPr/>
        </p:nvSpPr>
        <p:spPr>
          <a:xfrm rot="10800000">
            <a:off x="3161109" y="3065477"/>
            <a:ext cx="198167" cy="97840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522063-CBEF-40B4-99B1-79406C3028AE}"/>
              </a:ext>
            </a:extLst>
          </p:cNvPr>
          <p:cNvSpPr txBox="1"/>
          <p:nvPr/>
        </p:nvSpPr>
        <p:spPr>
          <a:xfrm>
            <a:off x="1268730" y="4043887"/>
            <a:ext cx="8395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Biologiske og målrettede </a:t>
            </a:r>
            <a:r>
              <a:rPr lang="nb-NO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DMARDs</a:t>
            </a:r>
            <a:r>
              <a:rPr lang="nb-NO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</a:t>
            </a:r>
            <a:r>
              <a:rPr lang="nb-NO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bDMARDs</a:t>
            </a:r>
            <a:r>
              <a:rPr lang="nb-NO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/</a:t>
            </a:r>
            <a:r>
              <a:rPr lang="nb-NO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tDMARDs</a:t>
            </a:r>
            <a:r>
              <a:rPr lang="nb-NO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 2021 </a:t>
            </a:r>
          </a:p>
          <a:p>
            <a:r>
              <a:rPr lang="nb-NO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009411-5461-499A-96BF-98D6940271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9870" y="4215020"/>
            <a:ext cx="2787793" cy="21400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F970E7-5129-4A9D-AE04-A8A3B8FF7613}"/>
              </a:ext>
            </a:extLst>
          </p:cNvPr>
          <p:cNvSpPr txBox="1"/>
          <p:nvPr/>
        </p:nvSpPr>
        <p:spPr>
          <a:xfrm>
            <a:off x="6828282" y="2004835"/>
            <a:ext cx="4590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Konvensjonelle syntetiske </a:t>
            </a:r>
            <a:r>
              <a:rPr lang="nb-NO" dirty="0" err="1"/>
              <a:t>DMARDs</a:t>
            </a:r>
            <a:r>
              <a:rPr lang="nb-NO" dirty="0"/>
              <a:t> 2017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/>
              <a:t>revisjon 2020</a:t>
            </a:r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52284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0965E-708F-4B53-AB7F-927683A76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Prosedyrer foreslått eller på gang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50564-713A-4446-8BD3-524D85063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Artrose,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oprettet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arbeidsgruppe, vår – 21</a:t>
            </a:r>
          </a:p>
          <a:p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Barnerevmatologi vår – 21</a:t>
            </a:r>
          </a:p>
          <a:p>
            <a:r>
              <a:rPr lang="nb-NO" sz="1800" dirty="0">
                <a:latin typeface="Calibri" panose="020F0502020204030204" pitchFamily="34" charset="0"/>
                <a:ea typeface="Calibri" panose="020F0502020204030204" pitchFamily="34" charset="0"/>
              </a:rPr>
              <a:t>Injeksjonsbehandling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IgG</a:t>
            </a:r>
            <a: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relatert sykdom </a:t>
            </a:r>
          </a:p>
          <a:p>
            <a:r>
              <a:rPr lang="nb-NO" sz="18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P</a:t>
            </a:r>
            <a:r>
              <a:rPr lang="nb-NO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neumocystisprofylakse</a:t>
            </a:r>
            <a: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  <a:p>
            <a:r>
              <a:rPr lang="nb-NO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Malignitet</a:t>
            </a:r>
            <a: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og biologisk behandling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58013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763" y="247321"/>
            <a:ext cx="7190473" cy="601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6473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rets">
  <a:themeElements>
    <a:clrScheme name="Rød-Oransj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Krets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rets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971C58-AB76-4A2A-B231-5F8CA03CF49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</Words>
  <Application>Microsoft Office PowerPoint</Application>
  <PresentationFormat>Widescreen</PresentationFormat>
  <Paragraphs>53</Paragraphs>
  <Slides>15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21" baseType="lpstr">
      <vt:lpstr>Arial</vt:lpstr>
      <vt:lpstr>Calibri</vt:lpstr>
      <vt:lpstr>Times New Roman</vt:lpstr>
      <vt:lpstr>Trebuchet MS</vt:lpstr>
      <vt:lpstr>Tw Cen MT</vt:lpstr>
      <vt:lpstr>Krets</vt:lpstr>
      <vt:lpstr>prosedyre SLE </vt:lpstr>
      <vt:lpstr>PowerPoint-presentasjon</vt:lpstr>
      <vt:lpstr>PowerPoint-presentasjon</vt:lpstr>
      <vt:lpstr>Bindevevssykdommer og inflammatoriske myopatier</vt:lpstr>
      <vt:lpstr>PowerPoint-presentasjon</vt:lpstr>
      <vt:lpstr>PowerPoint-presentasjon</vt:lpstr>
      <vt:lpstr>PowerPoint-presentasjon</vt:lpstr>
      <vt:lpstr>Prosedyrer foreslått eller på gang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prosedyre SLE</dc:title>
  <dc:creator>Carina Gøtestam Skorpen</dc:creator>
  <cp:lastModifiedBy>Skorpen, Anna Carina</cp:lastModifiedBy>
  <cp:revision>11</cp:revision>
  <dcterms:created xsi:type="dcterms:W3CDTF">2020-11-22T18:06:11Z</dcterms:created>
  <dcterms:modified xsi:type="dcterms:W3CDTF">2020-11-24T12:07:41Z</dcterms:modified>
</cp:coreProperties>
</file>