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modernComment_108_E37E372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64" r:id="rId5"/>
    <p:sldId id="269" r:id="rId6"/>
    <p:sldId id="270" r:id="rId7"/>
    <p:sldId id="271" r:id="rId8"/>
    <p:sldId id="272" r:id="rId9"/>
  </p:sldIdLst>
  <p:sldSz cx="9144000" cy="6858000" type="screen4x3"/>
  <p:notesSz cx="6858000" cy="9144000"/>
  <p:defaultTextStyle>
    <a:defPPr>
      <a:defRPr lang="nb-NO"/>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9E3ACC2-1CA5-8C1F-94EC-69C9454D60D9}" name="Anders Taraldset" initials="AT" userId="S::Anders.Taraldset@legeforeningen.no::40efdfaa-af61-47c2-b3a3-772c12c15b0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nders Taraldset" initials="AT" lastIdx="1" clrIdx="0">
    <p:extLst>
      <p:ext uri="{19B8F6BF-5375-455C-9EA6-DF929625EA0E}">
        <p15:presenceInfo xmlns:p15="http://schemas.microsoft.com/office/powerpoint/2012/main" userId="S::Anders.Taraldset@legeforeningen.no::40efdfaa-af61-47c2-b3a3-772c12c15b0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9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960" autoAdjust="0"/>
    <p:restoredTop sz="87734" autoAdjust="0"/>
  </p:normalViewPr>
  <p:slideViewPr>
    <p:cSldViewPr>
      <p:cViewPr varScale="1">
        <p:scale>
          <a:sx n="71" d="100"/>
          <a:sy n="71" d="100"/>
        </p:scale>
        <p:origin x="84"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omments/modernComment_108_E37E3722.xml><?xml version="1.0" encoding="utf-8"?>
<p188:cmLst xmlns:a="http://schemas.openxmlformats.org/drawingml/2006/main" xmlns:r="http://schemas.openxmlformats.org/officeDocument/2006/relationships" xmlns:p188="http://schemas.microsoft.com/office/powerpoint/2018/8/main">
  <p188:cm id="{0353D087-BC82-4324-A149-711704687E4F}" authorId="{79E3ACC2-1CA5-8C1F-94EC-69C9454D60D9}" created="2024-03-05T11:13:52.968">
    <pc:sldMkLst xmlns:pc="http://schemas.microsoft.com/office/powerpoint/2013/main/command">
      <pc:docMk/>
      <pc:sldMk cId="3816699682" sldId="264"/>
    </pc:sldMkLst>
    <p188:txBody>
      <a:bodyPr/>
      <a:lstStyle/>
      <a:p>
        <a:r>
          <a:rPr lang="nb-NO"/>
          <a:t>Norge ligger midt i den nederste halvparten av OECD-landene i denne figuren, med 7,9 % av BNP i "helseutgifter i 2022". Utgiftene til "medisinsk behandling og rehabilitering" derimot som utgjør bare 49 % av Norges helseutgifter, tilsvarer bare 3,9 % av BNP i 2022. Da holder vi utenfor utgifter til pleie og omsorg og en del annet som rapporteres som "helseutgifter". Dette er en langt lavere andel av BNP enn for de aller fleste av OECD-landene.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nb-NO" altLang="nb-NO"/>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nb-NO" altLang="nb-NO"/>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b-NO" altLang="nb-NO"/>
              <a:t>Klikk for å redigere tekststiler i malen</a:t>
            </a:r>
          </a:p>
          <a:p>
            <a:pPr lvl="1"/>
            <a:r>
              <a:rPr lang="nb-NO" altLang="nb-NO"/>
              <a:t>Andre nivå</a:t>
            </a:r>
          </a:p>
          <a:p>
            <a:pPr lvl="2"/>
            <a:r>
              <a:rPr lang="nb-NO" altLang="nb-NO"/>
              <a:t>Tredje nivå</a:t>
            </a:r>
          </a:p>
          <a:p>
            <a:pPr lvl="3"/>
            <a:r>
              <a:rPr lang="nb-NO" altLang="nb-NO"/>
              <a:t>Fjerde nivå</a:t>
            </a:r>
          </a:p>
          <a:p>
            <a:pPr lvl="4"/>
            <a:r>
              <a:rPr lang="nb-NO" altLang="nb-NO"/>
              <a:t>Femte nivå</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nb-NO" altLang="nb-NO"/>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77A2D85-36E8-4800-BD94-C08D4900AC88}" type="slidenum">
              <a:rPr lang="nb-NO" altLang="nb-NO"/>
              <a:pPr/>
              <a:t>‹#›</a:t>
            </a:fld>
            <a:endParaRPr lang="nb-NO" altLang="nb-NO"/>
          </a:p>
        </p:txBody>
      </p:sp>
    </p:spTree>
    <p:extLst>
      <p:ext uri="{BB962C8B-B14F-4D97-AF65-F5344CB8AC3E}">
        <p14:creationId xmlns:p14="http://schemas.microsoft.com/office/powerpoint/2010/main" val="193061700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901700" y="2420938"/>
            <a:ext cx="7772400" cy="1470025"/>
          </a:xfrm>
        </p:spPr>
        <p:txBody>
          <a:bodyPr anchor="ctr"/>
          <a:lstStyle>
            <a:lvl1pPr>
              <a:defRPr>
                <a:solidFill>
                  <a:schemeClr val="bg1"/>
                </a:solidFill>
              </a:defRPr>
            </a:lvl1pPr>
          </a:lstStyle>
          <a:p>
            <a:pPr lvl="0"/>
            <a:r>
              <a:rPr lang="nb-NO" altLang="nb-NO" noProof="0"/>
              <a:t>Klikk for å redigere tittelstil</a:t>
            </a:r>
          </a:p>
        </p:txBody>
      </p:sp>
      <p:sp>
        <p:nvSpPr>
          <p:cNvPr id="7171" name="Rectangle 3"/>
          <p:cNvSpPr>
            <a:spLocks noGrp="1" noChangeArrowheads="1"/>
          </p:cNvSpPr>
          <p:nvPr>
            <p:ph type="subTitle" idx="1"/>
          </p:nvPr>
        </p:nvSpPr>
        <p:spPr>
          <a:xfrm>
            <a:off x="900113" y="4176713"/>
            <a:ext cx="7775575" cy="1897062"/>
          </a:xfrm>
        </p:spPr>
        <p:txBody>
          <a:bodyPr/>
          <a:lstStyle>
            <a:lvl1pPr marL="0" indent="0">
              <a:defRPr>
                <a:solidFill>
                  <a:schemeClr val="bg1"/>
                </a:solidFill>
              </a:defRPr>
            </a:lvl1pPr>
          </a:lstStyle>
          <a:p>
            <a:pPr lvl="0"/>
            <a:r>
              <a:rPr lang="nb-NO" altLang="nb-NO" noProof="0"/>
              <a:t>Klikk for å redigere undertittelstil i malen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lvl1pPr>
              <a:defRPr/>
            </a:lvl1pPr>
          </a:lstStyle>
          <a:p>
            <a:fld id="{B247D0BB-B3A6-4CF0-9487-F0A6D282D179}" type="datetime1">
              <a:rPr lang="nb-NO" altLang="nb-NO"/>
              <a:pPr/>
              <a:t>19.03.2024</a:t>
            </a:fld>
            <a:endParaRPr lang="nb-NO" altLang="nb-NO"/>
          </a:p>
        </p:txBody>
      </p:sp>
      <p:sp>
        <p:nvSpPr>
          <p:cNvPr id="5" name="Plassholder for bunntekst 4"/>
          <p:cNvSpPr>
            <a:spLocks noGrp="1"/>
          </p:cNvSpPr>
          <p:nvPr>
            <p:ph type="ftr" sz="quarter" idx="11"/>
          </p:nvPr>
        </p:nvSpPr>
        <p:spPr/>
        <p:txBody>
          <a:bodyPr/>
          <a:lstStyle>
            <a:lvl1pPr>
              <a:defRPr/>
            </a:lvl1pPr>
          </a:lstStyle>
          <a:p>
            <a:r>
              <a:rPr lang="nb-NO" altLang="nb-NO" dirty="0"/>
              <a:t>Geir Riise</a:t>
            </a:r>
          </a:p>
        </p:txBody>
      </p:sp>
      <p:sp>
        <p:nvSpPr>
          <p:cNvPr id="6" name="Plassholder for lysbildenummer 5"/>
          <p:cNvSpPr>
            <a:spLocks noGrp="1"/>
          </p:cNvSpPr>
          <p:nvPr>
            <p:ph type="sldNum" sz="quarter" idx="12"/>
          </p:nvPr>
        </p:nvSpPr>
        <p:spPr/>
        <p:txBody>
          <a:bodyPr/>
          <a:lstStyle>
            <a:lvl1pPr>
              <a:defRPr/>
            </a:lvl1pPr>
          </a:lstStyle>
          <a:p>
            <a:r>
              <a:rPr lang="nb-NO" altLang="nb-NO"/>
              <a:t>Side </a:t>
            </a:r>
            <a:fld id="{F2C557AA-4F88-4052-8599-EAC7D4807196}" type="slidenum">
              <a:rPr lang="nb-NO" altLang="nb-NO"/>
              <a:pPr/>
              <a:t>‹#›</a:t>
            </a:fld>
            <a:endParaRPr lang="nb-NO" altLang="nb-NO"/>
          </a:p>
        </p:txBody>
      </p:sp>
    </p:spTree>
    <p:extLst>
      <p:ext uri="{BB962C8B-B14F-4D97-AF65-F5344CB8AC3E}">
        <p14:creationId xmlns:p14="http://schemas.microsoft.com/office/powerpoint/2010/main" val="1487099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lvl1pPr>
              <a:defRPr/>
            </a:lvl1pPr>
          </a:lstStyle>
          <a:p>
            <a:fld id="{7E34F652-7557-46E7-A107-6AA7D21D80F3}" type="datetime1">
              <a:rPr lang="nb-NO" altLang="nb-NO"/>
              <a:pPr/>
              <a:t>19.03.2024</a:t>
            </a:fld>
            <a:endParaRPr lang="nb-NO" altLang="nb-NO"/>
          </a:p>
        </p:txBody>
      </p:sp>
      <p:sp>
        <p:nvSpPr>
          <p:cNvPr id="5" name="Plassholder for bunntekst 4"/>
          <p:cNvSpPr>
            <a:spLocks noGrp="1"/>
          </p:cNvSpPr>
          <p:nvPr>
            <p:ph type="ftr" sz="quarter" idx="11"/>
          </p:nvPr>
        </p:nvSpPr>
        <p:spPr/>
        <p:txBody>
          <a:bodyPr/>
          <a:lstStyle>
            <a:lvl1pPr>
              <a:defRPr/>
            </a:lvl1pPr>
          </a:lstStyle>
          <a:p>
            <a:r>
              <a:rPr lang="nb-NO" altLang="nb-NO" dirty="0"/>
              <a:t>Geir Riise</a:t>
            </a:r>
          </a:p>
        </p:txBody>
      </p:sp>
      <p:sp>
        <p:nvSpPr>
          <p:cNvPr id="6" name="Plassholder for lysbildenummer 5"/>
          <p:cNvSpPr>
            <a:spLocks noGrp="1"/>
          </p:cNvSpPr>
          <p:nvPr>
            <p:ph type="sldNum" sz="quarter" idx="12"/>
          </p:nvPr>
        </p:nvSpPr>
        <p:spPr/>
        <p:txBody>
          <a:bodyPr/>
          <a:lstStyle>
            <a:lvl1pPr>
              <a:defRPr/>
            </a:lvl1pPr>
          </a:lstStyle>
          <a:p>
            <a:r>
              <a:rPr lang="nb-NO" altLang="nb-NO"/>
              <a:t>Side </a:t>
            </a:r>
            <a:fld id="{BCC31FA8-4B0F-403B-9CCD-6851F6D5279D}" type="slidenum">
              <a:rPr lang="nb-NO" altLang="nb-NO"/>
              <a:pPr/>
              <a:t>‹#›</a:t>
            </a:fld>
            <a:endParaRPr lang="nb-NO" altLang="nb-NO"/>
          </a:p>
        </p:txBody>
      </p:sp>
    </p:spTree>
    <p:extLst>
      <p:ext uri="{BB962C8B-B14F-4D97-AF65-F5344CB8AC3E}">
        <p14:creationId xmlns:p14="http://schemas.microsoft.com/office/powerpoint/2010/main" val="2494857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lvl1pPr>
              <a:defRPr/>
            </a:lvl1pPr>
          </a:lstStyle>
          <a:p>
            <a:fld id="{6C4AAA7A-BF47-459E-ABE8-3965CB7DA4A5}" type="datetime1">
              <a:rPr lang="nb-NO" altLang="nb-NO"/>
              <a:pPr/>
              <a:t>19.03.2024</a:t>
            </a:fld>
            <a:endParaRPr lang="nb-NO" altLang="nb-NO"/>
          </a:p>
        </p:txBody>
      </p:sp>
      <p:sp>
        <p:nvSpPr>
          <p:cNvPr id="5" name="Plassholder for bunntekst 4"/>
          <p:cNvSpPr>
            <a:spLocks noGrp="1"/>
          </p:cNvSpPr>
          <p:nvPr>
            <p:ph type="ftr" sz="quarter" idx="11"/>
          </p:nvPr>
        </p:nvSpPr>
        <p:spPr/>
        <p:txBody>
          <a:bodyPr/>
          <a:lstStyle>
            <a:lvl1pPr>
              <a:defRPr/>
            </a:lvl1pPr>
          </a:lstStyle>
          <a:p>
            <a:r>
              <a:rPr lang="nb-NO" altLang="nb-NO" dirty="0"/>
              <a:t>Geir Riise</a:t>
            </a:r>
          </a:p>
        </p:txBody>
      </p:sp>
      <p:sp>
        <p:nvSpPr>
          <p:cNvPr id="6" name="Plassholder for lysbildenummer 5"/>
          <p:cNvSpPr>
            <a:spLocks noGrp="1"/>
          </p:cNvSpPr>
          <p:nvPr>
            <p:ph type="sldNum" sz="quarter" idx="12"/>
          </p:nvPr>
        </p:nvSpPr>
        <p:spPr/>
        <p:txBody>
          <a:bodyPr/>
          <a:lstStyle>
            <a:lvl1pPr>
              <a:defRPr/>
            </a:lvl1pPr>
          </a:lstStyle>
          <a:p>
            <a:r>
              <a:rPr lang="nb-NO" altLang="nb-NO"/>
              <a:t>Side </a:t>
            </a:r>
            <a:fld id="{C0FCCBCE-80CF-4F75-9E02-53F95AFA8897}" type="slidenum">
              <a:rPr lang="nb-NO" altLang="nb-NO"/>
              <a:pPr/>
              <a:t>‹#›</a:t>
            </a:fld>
            <a:endParaRPr lang="nb-NO" altLang="nb-NO"/>
          </a:p>
        </p:txBody>
      </p:sp>
    </p:spTree>
    <p:extLst>
      <p:ext uri="{BB962C8B-B14F-4D97-AF65-F5344CB8AC3E}">
        <p14:creationId xmlns:p14="http://schemas.microsoft.com/office/powerpoint/2010/main" val="3030233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a:t>Klikk for å redigere tekststiler i malen</a:t>
            </a:r>
          </a:p>
        </p:txBody>
      </p:sp>
      <p:sp>
        <p:nvSpPr>
          <p:cNvPr id="4" name="Plassholder for dato 3"/>
          <p:cNvSpPr>
            <a:spLocks noGrp="1"/>
          </p:cNvSpPr>
          <p:nvPr>
            <p:ph type="dt" sz="half" idx="10"/>
          </p:nvPr>
        </p:nvSpPr>
        <p:spPr/>
        <p:txBody>
          <a:bodyPr/>
          <a:lstStyle>
            <a:lvl1pPr>
              <a:defRPr/>
            </a:lvl1pPr>
          </a:lstStyle>
          <a:p>
            <a:fld id="{E20909A8-F34B-446E-AEE1-10CBF9BCEB62}" type="datetime1">
              <a:rPr lang="nb-NO" altLang="nb-NO"/>
              <a:pPr/>
              <a:t>19.03.2024</a:t>
            </a:fld>
            <a:endParaRPr lang="nb-NO" altLang="nb-NO"/>
          </a:p>
        </p:txBody>
      </p:sp>
      <p:sp>
        <p:nvSpPr>
          <p:cNvPr id="5" name="Plassholder for bunntekst 4"/>
          <p:cNvSpPr>
            <a:spLocks noGrp="1"/>
          </p:cNvSpPr>
          <p:nvPr>
            <p:ph type="ftr" sz="quarter" idx="11"/>
          </p:nvPr>
        </p:nvSpPr>
        <p:spPr/>
        <p:txBody>
          <a:bodyPr/>
          <a:lstStyle>
            <a:lvl1pPr>
              <a:defRPr/>
            </a:lvl1pPr>
          </a:lstStyle>
          <a:p>
            <a:r>
              <a:rPr lang="nb-NO" altLang="nb-NO" dirty="0"/>
              <a:t>Geir Riise</a:t>
            </a:r>
          </a:p>
        </p:txBody>
      </p:sp>
      <p:sp>
        <p:nvSpPr>
          <p:cNvPr id="6" name="Plassholder for lysbildenummer 5"/>
          <p:cNvSpPr>
            <a:spLocks noGrp="1"/>
          </p:cNvSpPr>
          <p:nvPr>
            <p:ph type="sldNum" sz="quarter" idx="12"/>
          </p:nvPr>
        </p:nvSpPr>
        <p:spPr/>
        <p:txBody>
          <a:bodyPr/>
          <a:lstStyle>
            <a:lvl1pPr>
              <a:defRPr/>
            </a:lvl1pPr>
          </a:lstStyle>
          <a:p>
            <a:r>
              <a:rPr lang="nb-NO" altLang="nb-NO"/>
              <a:t>Side </a:t>
            </a:r>
            <a:fld id="{895DF047-22A0-46F5-BE47-09BA9AA4FEBA}" type="slidenum">
              <a:rPr lang="nb-NO" altLang="nb-NO"/>
              <a:pPr/>
              <a:t>‹#›</a:t>
            </a:fld>
            <a:endParaRPr lang="nb-NO" altLang="nb-NO"/>
          </a:p>
        </p:txBody>
      </p:sp>
    </p:spTree>
    <p:extLst>
      <p:ext uri="{BB962C8B-B14F-4D97-AF65-F5344CB8AC3E}">
        <p14:creationId xmlns:p14="http://schemas.microsoft.com/office/powerpoint/2010/main" val="2767446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457200" y="1628775"/>
            <a:ext cx="4038600" cy="4497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648200" y="1628775"/>
            <a:ext cx="4038600" cy="4497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lvl1pPr>
              <a:defRPr/>
            </a:lvl1pPr>
          </a:lstStyle>
          <a:p>
            <a:fld id="{D5F08D23-22BC-4AAA-BEE0-DA1E9F585B72}" type="datetime1">
              <a:rPr lang="nb-NO" altLang="nb-NO"/>
              <a:pPr/>
              <a:t>19.03.2024</a:t>
            </a:fld>
            <a:endParaRPr lang="nb-NO" altLang="nb-NO"/>
          </a:p>
        </p:txBody>
      </p:sp>
      <p:sp>
        <p:nvSpPr>
          <p:cNvPr id="6" name="Plassholder for bunntekst 5"/>
          <p:cNvSpPr>
            <a:spLocks noGrp="1"/>
          </p:cNvSpPr>
          <p:nvPr>
            <p:ph type="ftr" sz="quarter" idx="11"/>
          </p:nvPr>
        </p:nvSpPr>
        <p:spPr/>
        <p:txBody>
          <a:bodyPr/>
          <a:lstStyle>
            <a:lvl1pPr>
              <a:defRPr/>
            </a:lvl1pPr>
          </a:lstStyle>
          <a:p>
            <a:r>
              <a:rPr lang="nb-NO" altLang="nb-NO" dirty="0"/>
              <a:t>Geir Riise</a:t>
            </a:r>
          </a:p>
        </p:txBody>
      </p:sp>
      <p:sp>
        <p:nvSpPr>
          <p:cNvPr id="7" name="Plassholder for lysbildenummer 6"/>
          <p:cNvSpPr>
            <a:spLocks noGrp="1"/>
          </p:cNvSpPr>
          <p:nvPr>
            <p:ph type="sldNum" sz="quarter" idx="12"/>
          </p:nvPr>
        </p:nvSpPr>
        <p:spPr/>
        <p:txBody>
          <a:bodyPr/>
          <a:lstStyle>
            <a:lvl1pPr>
              <a:defRPr/>
            </a:lvl1pPr>
          </a:lstStyle>
          <a:p>
            <a:r>
              <a:rPr lang="nb-NO" altLang="nb-NO"/>
              <a:t>Side </a:t>
            </a:r>
            <a:fld id="{F5EBBAE9-C56C-4B36-BA5D-A29BEAC61043}" type="slidenum">
              <a:rPr lang="nb-NO" altLang="nb-NO"/>
              <a:pPr/>
              <a:t>‹#›</a:t>
            </a:fld>
            <a:endParaRPr lang="nb-NO" altLang="nb-NO"/>
          </a:p>
        </p:txBody>
      </p:sp>
    </p:spTree>
    <p:extLst>
      <p:ext uri="{BB962C8B-B14F-4D97-AF65-F5344CB8AC3E}">
        <p14:creationId xmlns:p14="http://schemas.microsoft.com/office/powerpoint/2010/main" val="2897296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a:t>Klikk for å redigere tittelstil</a:t>
            </a:r>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lvl1pPr>
              <a:defRPr/>
            </a:lvl1pPr>
          </a:lstStyle>
          <a:p>
            <a:fld id="{EF1EC1DD-401C-4F80-B49E-4470E483A4C6}" type="datetime1">
              <a:rPr lang="nb-NO" altLang="nb-NO"/>
              <a:pPr/>
              <a:t>19.03.2024</a:t>
            </a:fld>
            <a:endParaRPr lang="nb-NO" altLang="nb-NO"/>
          </a:p>
        </p:txBody>
      </p:sp>
      <p:sp>
        <p:nvSpPr>
          <p:cNvPr id="8" name="Plassholder for bunntekst 7"/>
          <p:cNvSpPr>
            <a:spLocks noGrp="1"/>
          </p:cNvSpPr>
          <p:nvPr>
            <p:ph type="ftr" sz="quarter" idx="11"/>
          </p:nvPr>
        </p:nvSpPr>
        <p:spPr/>
        <p:txBody>
          <a:bodyPr/>
          <a:lstStyle>
            <a:lvl1pPr>
              <a:defRPr/>
            </a:lvl1pPr>
          </a:lstStyle>
          <a:p>
            <a:r>
              <a:rPr lang="nb-NO" altLang="nb-NO" dirty="0"/>
              <a:t>Geir Riise</a:t>
            </a:r>
          </a:p>
        </p:txBody>
      </p:sp>
      <p:sp>
        <p:nvSpPr>
          <p:cNvPr id="9" name="Plassholder for lysbildenummer 8"/>
          <p:cNvSpPr>
            <a:spLocks noGrp="1"/>
          </p:cNvSpPr>
          <p:nvPr>
            <p:ph type="sldNum" sz="quarter" idx="12"/>
          </p:nvPr>
        </p:nvSpPr>
        <p:spPr/>
        <p:txBody>
          <a:bodyPr/>
          <a:lstStyle>
            <a:lvl1pPr>
              <a:defRPr/>
            </a:lvl1pPr>
          </a:lstStyle>
          <a:p>
            <a:r>
              <a:rPr lang="nb-NO" altLang="nb-NO"/>
              <a:t>Side </a:t>
            </a:r>
            <a:fld id="{DDA59D29-F51B-4AEC-AF24-5186B0C6A9BC}" type="slidenum">
              <a:rPr lang="nb-NO" altLang="nb-NO"/>
              <a:pPr/>
              <a:t>‹#›</a:t>
            </a:fld>
            <a:endParaRPr lang="nb-NO" altLang="nb-NO"/>
          </a:p>
        </p:txBody>
      </p:sp>
    </p:spTree>
    <p:extLst>
      <p:ext uri="{BB962C8B-B14F-4D97-AF65-F5344CB8AC3E}">
        <p14:creationId xmlns:p14="http://schemas.microsoft.com/office/powerpoint/2010/main" val="34984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lvl1pPr>
              <a:defRPr/>
            </a:lvl1pPr>
          </a:lstStyle>
          <a:p>
            <a:fld id="{5CB86210-49FA-4914-ADA1-A087CA516276}" type="datetime1">
              <a:rPr lang="nb-NO" altLang="nb-NO"/>
              <a:pPr/>
              <a:t>19.03.2024</a:t>
            </a:fld>
            <a:endParaRPr lang="nb-NO" altLang="nb-NO"/>
          </a:p>
        </p:txBody>
      </p:sp>
      <p:sp>
        <p:nvSpPr>
          <p:cNvPr id="4" name="Plassholder for bunntekst 3"/>
          <p:cNvSpPr>
            <a:spLocks noGrp="1"/>
          </p:cNvSpPr>
          <p:nvPr>
            <p:ph type="ftr" sz="quarter" idx="11"/>
          </p:nvPr>
        </p:nvSpPr>
        <p:spPr/>
        <p:txBody>
          <a:bodyPr/>
          <a:lstStyle>
            <a:lvl1pPr>
              <a:defRPr/>
            </a:lvl1pPr>
          </a:lstStyle>
          <a:p>
            <a:r>
              <a:rPr lang="nb-NO" altLang="nb-NO" dirty="0"/>
              <a:t>Geir Riise</a:t>
            </a:r>
          </a:p>
        </p:txBody>
      </p:sp>
      <p:sp>
        <p:nvSpPr>
          <p:cNvPr id="5" name="Plassholder for lysbildenummer 4"/>
          <p:cNvSpPr>
            <a:spLocks noGrp="1"/>
          </p:cNvSpPr>
          <p:nvPr>
            <p:ph type="sldNum" sz="quarter" idx="12"/>
          </p:nvPr>
        </p:nvSpPr>
        <p:spPr/>
        <p:txBody>
          <a:bodyPr/>
          <a:lstStyle>
            <a:lvl1pPr>
              <a:defRPr/>
            </a:lvl1pPr>
          </a:lstStyle>
          <a:p>
            <a:r>
              <a:rPr lang="nb-NO" altLang="nb-NO"/>
              <a:t>Side </a:t>
            </a:r>
            <a:fld id="{2A926AE2-C828-4764-851F-BCF13F310F8E}" type="slidenum">
              <a:rPr lang="nb-NO" altLang="nb-NO"/>
              <a:pPr/>
              <a:t>‹#›</a:t>
            </a:fld>
            <a:endParaRPr lang="nb-NO" altLang="nb-NO"/>
          </a:p>
        </p:txBody>
      </p:sp>
    </p:spTree>
    <p:extLst>
      <p:ext uri="{BB962C8B-B14F-4D97-AF65-F5344CB8AC3E}">
        <p14:creationId xmlns:p14="http://schemas.microsoft.com/office/powerpoint/2010/main" val="126497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lvl1pPr>
              <a:defRPr/>
            </a:lvl1pPr>
          </a:lstStyle>
          <a:p>
            <a:fld id="{09F26A41-638E-41B0-8A3F-EBF81AF149D9}" type="datetime1">
              <a:rPr lang="nb-NO" altLang="nb-NO"/>
              <a:pPr/>
              <a:t>19.03.2024</a:t>
            </a:fld>
            <a:endParaRPr lang="nb-NO" altLang="nb-NO"/>
          </a:p>
        </p:txBody>
      </p:sp>
      <p:sp>
        <p:nvSpPr>
          <p:cNvPr id="3" name="Plassholder for bunntekst 2"/>
          <p:cNvSpPr>
            <a:spLocks noGrp="1"/>
          </p:cNvSpPr>
          <p:nvPr>
            <p:ph type="ftr" sz="quarter" idx="11"/>
          </p:nvPr>
        </p:nvSpPr>
        <p:spPr/>
        <p:txBody>
          <a:bodyPr/>
          <a:lstStyle>
            <a:lvl1pPr>
              <a:defRPr/>
            </a:lvl1pPr>
          </a:lstStyle>
          <a:p>
            <a:r>
              <a:rPr lang="nb-NO" altLang="nb-NO" dirty="0"/>
              <a:t>Geir Riise</a:t>
            </a:r>
          </a:p>
        </p:txBody>
      </p:sp>
      <p:sp>
        <p:nvSpPr>
          <p:cNvPr id="4" name="Plassholder for lysbildenummer 3"/>
          <p:cNvSpPr>
            <a:spLocks noGrp="1"/>
          </p:cNvSpPr>
          <p:nvPr>
            <p:ph type="sldNum" sz="quarter" idx="12"/>
          </p:nvPr>
        </p:nvSpPr>
        <p:spPr/>
        <p:txBody>
          <a:bodyPr/>
          <a:lstStyle>
            <a:lvl1pPr>
              <a:defRPr/>
            </a:lvl1pPr>
          </a:lstStyle>
          <a:p>
            <a:r>
              <a:rPr lang="nb-NO" altLang="nb-NO"/>
              <a:t>Side </a:t>
            </a:r>
            <a:fld id="{0E82093E-76B0-4645-96A4-ADEC4114103C}" type="slidenum">
              <a:rPr lang="nb-NO" altLang="nb-NO"/>
              <a:pPr/>
              <a:t>‹#›</a:t>
            </a:fld>
            <a:endParaRPr lang="nb-NO" altLang="nb-NO"/>
          </a:p>
        </p:txBody>
      </p:sp>
    </p:spTree>
    <p:extLst>
      <p:ext uri="{BB962C8B-B14F-4D97-AF65-F5344CB8AC3E}">
        <p14:creationId xmlns:p14="http://schemas.microsoft.com/office/powerpoint/2010/main" val="4057338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lstStyle>
            <a:lvl1pPr algn="l">
              <a:defRPr sz="2000" b="1"/>
            </a:lvl1pPr>
          </a:lstStyle>
          <a:p>
            <a:r>
              <a:rPr lang="nb-NO"/>
              <a:t>Klikk for å redigere tittelstil</a:t>
            </a:r>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lvl1pPr>
              <a:defRPr/>
            </a:lvl1pPr>
          </a:lstStyle>
          <a:p>
            <a:fld id="{147A3774-D3F9-48E2-ABA6-AEE3633C669F}" type="datetime1">
              <a:rPr lang="nb-NO" altLang="nb-NO"/>
              <a:pPr/>
              <a:t>19.03.2024</a:t>
            </a:fld>
            <a:endParaRPr lang="nb-NO" altLang="nb-NO"/>
          </a:p>
        </p:txBody>
      </p:sp>
      <p:sp>
        <p:nvSpPr>
          <p:cNvPr id="6" name="Plassholder for bunntekst 5"/>
          <p:cNvSpPr>
            <a:spLocks noGrp="1"/>
          </p:cNvSpPr>
          <p:nvPr>
            <p:ph type="ftr" sz="quarter" idx="11"/>
          </p:nvPr>
        </p:nvSpPr>
        <p:spPr/>
        <p:txBody>
          <a:bodyPr/>
          <a:lstStyle>
            <a:lvl1pPr>
              <a:defRPr/>
            </a:lvl1pPr>
          </a:lstStyle>
          <a:p>
            <a:r>
              <a:rPr lang="nb-NO" altLang="nb-NO" dirty="0"/>
              <a:t>Geir Riise</a:t>
            </a:r>
          </a:p>
        </p:txBody>
      </p:sp>
      <p:sp>
        <p:nvSpPr>
          <p:cNvPr id="7" name="Plassholder for lysbildenummer 6"/>
          <p:cNvSpPr>
            <a:spLocks noGrp="1"/>
          </p:cNvSpPr>
          <p:nvPr>
            <p:ph type="sldNum" sz="quarter" idx="12"/>
          </p:nvPr>
        </p:nvSpPr>
        <p:spPr/>
        <p:txBody>
          <a:bodyPr/>
          <a:lstStyle>
            <a:lvl1pPr>
              <a:defRPr/>
            </a:lvl1pPr>
          </a:lstStyle>
          <a:p>
            <a:r>
              <a:rPr lang="nb-NO" altLang="nb-NO"/>
              <a:t>Side </a:t>
            </a:r>
            <a:fld id="{45205758-D49D-475D-B2EA-20ED0B613A87}" type="slidenum">
              <a:rPr lang="nb-NO" altLang="nb-NO"/>
              <a:pPr/>
              <a:t>‹#›</a:t>
            </a:fld>
            <a:endParaRPr lang="nb-NO" altLang="nb-NO"/>
          </a:p>
        </p:txBody>
      </p:sp>
    </p:spTree>
    <p:extLst>
      <p:ext uri="{BB962C8B-B14F-4D97-AF65-F5344CB8AC3E}">
        <p14:creationId xmlns:p14="http://schemas.microsoft.com/office/powerpoint/2010/main" val="3172644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lstStyle>
            <a:lvl1pPr algn="l">
              <a:defRPr sz="2000" b="1"/>
            </a:lvl1pPr>
          </a:lstStyle>
          <a:p>
            <a:r>
              <a:rPr lang="nb-NO"/>
              <a:t>Klikk for å redigere tittelstil</a:t>
            </a:r>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lvl1pPr>
              <a:defRPr/>
            </a:lvl1pPr>
          </a:lstStyle>
          <a:p>
            <a:fld id="{E02D1064-FAF0-4ABE-888D-59D314B8733F}" type="datetime1">
              <a:rPr lang="nb-NO" altLang="nb-NO"/>
              <a:pPr/>
              <a:t>19.03.2024</a:t>
            </a:fld>
            <a:endParaRPr lang="nb-NO" altLang="nb-NO"/>
          </a:p>
        </p:txBody>
      </p:sp>
      <p:sp>
        <p:nvSpPr>
          <p:cNvPr id="6" name="Plassholder for bunntekst 5"/>
          <p:cNvSpPr>
            <a:spLocks noGrp="1"/>
          </p:cNvSpPr>
          <p:nvPr>
            <p:ph type="ftr" sz="quarter" idx="11"/>
          </p:nvPr>
        </p:nvSpPr>
        <p:spPr/>
        <p:txBody>
          <a:bodyPr/>
          <a:lstStyle>
            <a:lvl1pPr>
              <a:defRPr/>
            </a:lvl1pPr>
          </a:lstStyle>
          <a:p>
            <a:r>
              <a:rPr lang="nb-NO" altLang="nb-NO" dirty="0"/>
              <a:t>Geir Riise</a:t>
            </a:r>
          </a:p>
        </p:txBody>
      </p:sp>
      <p:sp>
        <p:nvSpPr>
          <p:cNvPr id="7" name="Plassholder for lysbildenummer 6"/>
          <p:cNvSpPr>
            <a:spLocks noGrp="1"/>
          </p:cNvSpPr>
          <p:nvPr>
            <p:ph type="sldNum" sz="quarter" idx="12"/>
          </p:nvPr>
        </p:nvSpPr>
        <p:spPr/>
        <p:txBody>
          <a:bodyPr/>
          <a:lstStyle>
            <a:lvl1pPr>
              <a:defRPr/>
            </a:lvl1pPr>
          </a:lstStyle>
          <a:p>
            <a:r>
              <a:rPr lang="nb-NO" altLang="nb-NO"/>
              <a:t>Side </a:t>
            </a:r>
            <a:fld id="{22A15CFE-7858-4CD9-A602-CFF9DCEEE8BA}" type="slidenum">
              <a:rPr lang="nb-NO" altLang="nb-NO"/>
              <a:pPr/>
              <a:t>‹#›</a:t>
            </a:fld>
            <a:endParaRPr lang="nb-NO" altLang="nb-NO"/>
          </a:p>
        </p:txBody>
      </p:sp>
    </p:spTree>
    <p:extLst>
      <p:ext uri="{BB962C8B-B14F-4D97-AF65-F5344CB8AC3E}">
        <p14:creationId xmlns:p14="http://schemas.microsoft.com/office/powerpoint/2010/main" val="1505784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pic>
        <p:nvPicPr>
          <p:cNvPr id="1034" name="Picture 10" descr="Hovedlogo"/>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8313" y="5876925"/>
            <a:ext cx="1565275" cy="74295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nb-NO" altLang="nb-NO"/>
              <a:t>Klikk for å redigere tittelstil</a:t>
            </a:r>
          </a:p>
        </p:txBody>
      </p:sp>
      <p:sp>
        <p:nvSpPr>
          <p:cNvPr id="1028" name="Rectangle 4"/>
          <p:cNvSpPr>
            <a:spLocks noGrp="1" noChangeArrowheads="1"/>
          </p:cNvSpPr>
          <p:nvPr>
            <p:ph type="dt" sz="half" idx="2"/>
          </p:nvPr>
        </p:nvSpPr>
        <p:spPr bwMode="auto">
          <a:xfrm>
            <a:off x="5651500" y="6408738"/>
            <a:ext cx="1657350"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1"/>
            </a:lvl1pPr>
          </a:lstStyle>
          <a:p>
            <a:fld id="{0DBEC505-7219-4AD9-AC19-BE9A0A734313}" type="datetime1">
              <a:rPr lang="nb-NO" altLang="nb-NO"/>
              <a:pPr/>
              <a:t>19.03.2024</a:t>
            </a:fld>
            <a:endParaRPr lang="nb-NO" altLang="nb-NO"/>
          </a:p>
        </p:txBody>
      </p:sp>
      <p:sp>
        <p:nvSpPr>
          <p:cNvPr id="1027" name="Rectangle 3"/>
          <p:cNvSpPr>
            <a:spLocks noGrp="1" noChangeArrowheads="1"/>
          </p:cNvSpPr>
          <p:nvPr>
            <p:ph type="body" idx="1"/>
          </p:nvPr>
        </p:nvSpPr>
        <p:spPr bwMode="auto">
          <a:xfrm>
            <a:off x="457200" y="1628775"/>
            <a:ext cx="8229600" cy="449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b-NO" altLang="nb-NO"/>
              <a:t>Klikk for å redigere tekststiler i malen</a:t>
            </a:r>
          </a:p>
          <a:p>
            <a:pPr lvl="1"/>
            <a:r>
              <a:rPr lang="nb-NO" altLang="nb-NO"/>
              <a:t>Andre nivå</a:t>
            </a:r>
          </a:p>
          <a:p>
            <a:pPr lvl="2"/>
            <a:r>
              <a:rPr lang="nb-NO" altLang="nb-NO"/>
              <a:t>Tredje nivå</a:t>
            </a:r>
          </a:p>
          <a:p>
            <a:pPr lvl="3"/>
            <a:r>
              <a:rPr lang="nb-NO" altLang="nb-NO"/>
              <a:t>Fjerde nivå</a:t>
            </a:r>
          </a:p>
          <a:p>
            <a:pPr lvl="4"/>
            <a:r>
              <a:rPr lang="nb-NO" altLang="nb-NO"/>
              <a:t>Femte nivå</a:t>
            </a:r>
          </a:p>
        </p:txBody>
      </p:sp>
      <p:sp>
        <p:nvSpPr>
          <p:cNvPr id="1029" name="Rectangle 5"/>
          <p:cNvSpPr>
            <a:spLocks noGrp="1" noChangeArrowheads="1"/>
          </p:cNvSpPr>
          <p:nvPr>
            <p:ph type="ftr" sz="quarter" idx="3"/>
          </p:nvPr>
        </p:nvSpPr>
        <p:spPr bwMode="auto">
          <a:xfrm>
            <a:off x="2195513" y="6408738"/>
            <a:ext cx="3327400"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1"/>
            </a:lvl1pPr>
          </a:lstStyle>
          <a:p>
            <a:r>
              <a:rPr lang="nb-NO" altLang="nb-NO" dirty="0"/>
              <a:t>Geir Riise</a:t>
            </a:r>
          </a:p>
        </p:txBody>
      </p:sp>
      <p:sp>
        <p:nvSpPr>
          <p:cNvPr id="1030" name="Rectangle 6"/>
          <p:cNvSpPr>
            <a:spLocks noGrp="1" noChangeArrowheads="1"/>
          </p:cNvSpPr>
          <p:nvPr>
            <p:ph type="sldNum" sz="quarter" idx="4"/>
          </p:nvPr>
        </p:nvSpPr>
        <p:spPr bwMode="auto">
          <a:xfrm>
            <a:off x="7380288" y="6408738"/>
            <a:ext cx="1268412"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1"/>
            </a:lvl1pPr>
          </a:lstStyle>
          <a:p>
            <a:r>
              <a:rPr lang="nb-NO" altLang="nb-NO"/>
              <a:t>Side </a:t>
            </a:r>
            <a:fld id="{CA21FB62-1083-4503-989C-998A245E5A34}" type="slidenum">
              <a:rPr lang="nb-NO" altLang="nb-NO"/>
              <a:pPr/>
              <a:t>‹#›</a:t>
            </a:fld>
            <a:endParaRPr lang="nb-NO" altLang="nb-NO"/>
          </a:p>
        </p:txBody>
      </p:sp>
      <p:sp>
        <p:nvSpPr>
          <p:cNvPr id="1031" name="Line 7"/>
          <p:cNvSpPr>
            <a:spLocks noChangeShapeType="1"/>
          </p:cNvSpPr>
          <p:nvPr/>
        </p:nvSpPr>
        <p:spPr bwMode="auto">
          <a:xfrm>
            <a:off x="5580063" y="6453188"/>
            <a:ext cx="0" cy="40481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266700" indent="-266700" algn="l" rtl="0" eaLnBrk="1" fontAlgn="base" hangingPunct="1">
        <a:spcBef>
          <a:spcPct val="20000"/>
        </a:spcBef>
        <a:spcAft>
          <a:spcPct val="0"/>
        </a:spcAft>
        <a:buClr>
          <a:srgbClr val="CC0000"/>
        </a:buClr>
        <a:buChar char="•"/>
        <a:defRPr sz="2800">
          <a:solidFill>
            <a:schemeClr val="tx1"/>
          </a:solidFill>
          <a:latin typeface="+mn-lt"/>
          <a:ea typeface="+mn-ea"/>
          <a:cs typeface="+mn-cs"/>
        </a:defRPr>
      </a:lvl1pPr>
      <a:lvl2pPr marL="533400" indent="-265113" algn="l" rtl="0" eaLnBrk="1" fontAlgn="base" hangingPunct="1">
        <a:spcBef>
          <a:spcPct val="20000"/>
        </a:spcBef>
        <a:spcAft>
          <a:spcPct val="0"/>
        </a:spcAft>
        <a:buClr>
          <a:srgbClr val="CC0000"/>
        </a:buClr>
        <a:buChar char="•"/>
        <a:defRPr sz="2400">
          <a:solidFill>
            <a:schemeClr val="tx1"/>
          </a:solidFill>
          <a:latin typeface="+mn-lt"/>
        </a:defRPr>
      </a:lvl2pPr>
      <a:lvl3pPr marL="801688" indent="-266700" algn="l" rtl="0" eaLnBrk="1" fontAlgn="base" hangingPunct="1">
        <a:spcBef>
          <a:spcPct val="20000"/>
        </a:spcBef>
        <a:spcAft>
          <a:spcPct val="0"/>
        </a:spcAft>
        <a:buClr>
          <a:srgbClr val="CC0000"/>
        </a:buClr>
        <a:buChar char="•"/>
        <a:defRPr sz="2400" i="1">
          <a:solidFill>
            <a:schemeClr val="tx1"/>
          </a:solidFill>
          <a:latin typeface="+mn-lt"/>
        </a:defRPr>
      </a:lvl3pPr>
      <a:lvl4pPr marL="1076325" indent="-273050" algn="l" rtl="0" eaLnBrk="1" fontAlgn="base" hangingPunct="1">
        <a:spcBef>
          <a:spcPct val="20000"/>
        </a:spcBef>
        <a:spcAft>
          <a:spcPct val="0"/>
        </a:spcAft>
        <a:buClr>
          <a:srgbClr val="CC0000"/>
        </a:buClr>
        <a:buChar char="•"/>
        <a:defRPr sz="2000">
          <a:solidFill>
            <a:schemeClr val="tx1"/>
          </a:solidFill>
          <a:latin typeface="+mn-lt"/>
        </a:defRPr>
      </a:lvl4pPr>
      <a:lvl5pPr marL="1344613" indent="-266700" algn="l" rtl="0" eaLnBrk="1" fontAlgn="base" hangingPunct="1">
        <a:spcBef>
          <a:spcPct val="20000"/>
        </a:spcBef>
        <a:spcAft>
          <a:spcPct val="0"/>
        </a:spcAft>
        <a:buClr>
          <a:srgbClr val="CC0000"/>
        </a:buClr>
        <a:buChar char="•"/>
        <a:defRPr sz="2000" i="1">
          <a:solidFill>
            <a:schemeClr val="tx1"/>
          </a:solidFill>
          <a:latin typeface="+mn-lt"/>
        </a:defRPr>
      </a:lvl5pPr>
      <a:lvl6pPr marL="1801813" indent="-266700" algn="l" rtl="0" eaLnBrk="1" fontAlgn="base" hangingPunct="1">
        <a:spcBef>
          <a:spcPct val="20000"/>
        </a:spcBef>
        <a:spcAft>
          <a:spcPct val="0"/>
        </a:spcAft>
        <a:buClr>
          <a:srgbClr val="CC0000"/>
        </a:buClr>
        <a:buChar char="•"/>
        <a:defRPr sz="2000" i="1">
          <a:solidFill>
            <a:schemeClr val="tx1"/>
          </a:solidFill>
          <a:latin typeface="+mn-lt"/>
        </a:defRPr>
      </a:lvl6pPr>
      <a:lvl7pPr marL="2259013" indent="-266700" algn="l" rtl="0" eaLnBrk="1" fontAlgn="base" hangingPunct="1">
        <a:spcBef>
          <a:spcPct val="20000"/>
        </a:spcBef>
        <a:spcAft>
          <a:spcPct val="0"/>
        </a:spcAft>
        <a:buClr>
          <a:srgbClr val="CC0000"/>
        </a:buClr>
        <a:buChar char="•"/>
        <a:defRPr sz="2000" i="1">
          <a:solidFill>
            <a:schemeClr val="tx1"/>
          </a:solidFill>
          <a:latin typeface="+mn-lt"/>
        </a:defRPr>
      </a:lvl7pPr>
      <a:lvl8pPr marL="2716213" indent="-266700" algn="l" rtl="0" eaLnBrk="1" fontAlgn="base" hangingPunct="1">
        <a:spcBef>
          <a:spcPct val="20000"/>
        </a:spcBef>
        <a:spcAft>
          <a:spcPct val="0"/>
        </a:spcAft>
        <a:buClr>
          <a:srgbClr val="CC0000"/>
        </a:buClr>
        <a:buChar char="•"/>
        <a:defRPr sz="2000" i="1">
          <a:solidFill>
            <a:schemeClr val="tx1"/>
          </a:solidFill>
          <a:latin typeface="+mn-lt"/>
        </a:defRPr>
      </a:lvl8pPr>
      <a:lvl9pPr marL="3173413" indent="-266700" algn="l" rtl="0" eaLnBrk="1" fontAlgn="base" hangingPunct="1">
        <a:spcBef>
          <a:spcPct val="20000"/>
        </a:spcBef>
        <a:spcAft>
          <a:spcPct val="0"/>
        </a:spcAft>
        <a:buClr>
          <a:srgbClr val="CC0000"/>
        </a:buClr>
        <a:buChar char="•"/>
        <a:defRPr sz="2000" i="1">
          <a:solidFill>
            <a:schemeClr val="tx1"/>
          </a:solidFill>
          <a:latin typeface="+mn-lt"/>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microsoft.com/office/2018/10/relationships/comments" Target="../comments/modernComment_108_E37E372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CBBDD1A6-5970-2605-BC97-906495AEA1B2}"/>
              </a:ext>
            </a:extLst>
          </p:cNvPr>
          <p:cNvSpPr>
            <a:spLocks noGrp="1"/>
          </p:cNvSpPr>
          <p:nvPr>
            <p:ph type="title"/>
          </p:nvPr>
        </p:nvSpPr>
        <p:spPr>
          <a:xfrm>
            <a:off x="628650" y="857250"/>
            <a:ext cx="7886700" cy="839913"/>
          </a:xfrm>
        </p:spPr>
        <p:txBody>
          <a:bodyPr/>
          <a:lstStyle/>
          <a:p>
            <a:pPr algn="ctr"/>
            <a:r>
              <a:rPr lang="nb-NO" u="sng"/>
              <a:t> </a:t>
            </a:r>
            <a:endParaRPr lang="nb-NO" u="sng" dirty="0"/>
          </a:p>
        </p:txBody>
      </p:sp>
      <p:pic>
        <p:nvPicPr>
          <p:cNvPr id="1026" name="Picture 2" descr="Figure 7.1. Health expenditure as a share of GDP, 2022 (or nearest year)">
            <a:extLst>
              <a:ext uri="{FF2B5EF4-FFF2-40B4-BE49-F238E27FC236}">
                <a16:creationId xmlns:a16="http://schemas.microsoft.com/office/drawing/2014/main" id="{B5156FC9-B4E8-B9F6-305E-0D620D3317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1718" y="1952243"/>
            <a:ext cx="8440564" cy="3485628"/>
          </a:xfrm>
          <a:prstGeom prst="rect">
            <a:avLst/>
          </a:prstGeom>
          <a:noFill/>
          <a:extLst>
            <a:ext uri="{909E8E84-426E-40DD-AFC4-6F175D3DCCD1}">
              <a14:hiddenFill xmlns:a14="http://schemas.microsoft.com/office/drawing/2010/main">
                <a:solidFill>
                  <a:srgbClr val="FFFFFF"/>
                </a:solidFill>
              </a14:hiddenFill>
            </a:ext>
          </a:extLst>
        </p:spPr>
      </p:pic>
      <p:sp>
        <p:nvSpPr>
          <p:cNvPr id="2" name="TekstSylinder 1">
            <a:extLst>
              <a:ext uri="{FF2B5EF4-FFF2-40B4-BE49-F238E27FC236}">
                <a16:creationId xmlns:a16="http://schemas.microsoft.com/office/drawing/2014/main" id="{E0133B7F-A368-4286-BDE3-6FF10192AFFE}"/>
              </a:ext>
            </a:extLst>
          </p:cNvPr>
          <p:cNvSpPr txBox="1"/>
          <p:nvPr/>
        </p:nvSpPr>
        <p:spPr>
          <a:xfrm>
            <a:off x="351718" y="620689"/>
            <a:ext cx="8643426" cy="1200329"/>
          </a:xfrm>
          <a:prstGeom prst="rect">
            <a:avLst/>
          </a:prstGeom>
          <a:noFill/>
        </p:spPr>
        <p:txBody>
          <a:bodyPr wrap="square" rtlCol="0">
            <a:spAutoFit/>
          </a:bodyPr>
          <a:lstStyle/>
          <a:p>
            <a:r>
              <a:rPr lang="nb-NO" sz="2400" dirty="0"/>
              <a:t>Helseutgiftenes andel av BNP i 2022 i OECD-landene. For Norge utgjorde dette 7,9 % av BNP i 2022 (49 % av dette = 3,9 % av BNP).</a:t>
            </a:r>
          </a:p>
        </p:txBody>
      </p:sp>
    </p:spTree>
    <p:extLst>
      <p:ext uri="{BB962C8B-B14F-4D97-AF65-F5344CB8AC3E}">
        <p14:creationId xmlns:p14="http://schemas.microsoft.com/office/powerpoint/2010/main" val="3816699682"/>
      </p:ext>
    </p:extLst>
  </p:cSld>
  <p:clrMapOvr>
    <a:masterClrMapping/>
  </p:clrMapOvr>
  <p:transition spd="slow">
    <p:push dir="u"/>
  </p:transition>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6F144C6-DBC8-896B-67CA-FA2706A57ECF}"/>
              </a:ext>
            </a:extLst>
          </p:cNvPr>
          <p:cNvSpPr>
            <a:spLocks noGrp="1"/>
          </p:cNvSpPr>
          <p:nvPr>
            <p:ph type="title"/>
          </p:nvPr>
        </p:nvSpPr>
        <p:spPr>
          <a:xfrm>
            <a:off x="628650" y="857251"/>
            <a:ext cx="7886700" cy="724328"/>
          </a:xfrm>
        </p:spPr>
        <p:txBody>
          <a:bodyPr>
            <a:normAutofit fontScale="90000"/>
          </a:bodyPr>
          <a:lstStyle/>
          <a:p>
            <a:r>
              <a:rPr lang="nb-NO" dirty="0"/>
              <a:t>Relativt til gjennomsnittsinntekt, er legers inntekter i Norge blant de laveste blant OECD-landene.</a:t>
            </a:r>
          </a:p>
        </p:txBody>
      </p:sp>
      <p:pic>
        <p:nvPicPr>
          <p:cNvPr id="2050" name="Picture 2" descr="Figure 8.11. Remuneration of doctors, ratio to average wage, 2021 (or nearest year)">
            <a:extLst>
              <a:ext uri="{FF2B5EF4-FFF2-40B4-BE49-F238E27FC236}">
                <a16:creationId xmlns:a16="http://schemas.microsoft.com/office/drawing/2014/main" id="{4E89D8B3-870A-FBDD-32BA-0618BF7AB5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125" y="1720279"/>
            <a:ext cx="7143750" cy="36832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0165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3443B06-D970-D04A-2104-D4A5A4C7A06D}"/>
              </a:ext>
            </a:extLst>
          </p:cNvPr>
          <p:cNvSpPr>
            <a:spLocks noGrp="1"/>
          </p:cNvSpPr>
          <p:nvPr>
            <p:ph type="title"/>
          </p:nvPr>
        </p:nvSpPr>
        <p:spPr>
          <a:xfrm>
            <a:off x="138702" y="857251"/>
            <a:ext cx="8838343" cy="947790"/>
          </a:xfrm>
        </p:spPr>
        <p:txBody>
          <a:bodyPr>
            <a:normAutofit fontScale="90000"/>
          </a:bodyPr>
          <a:lstStyle/>
          <a:p>
            <a:r>
              <a:rPr lang="nb-NO" dirty="0"/>
              <a:t>Norge har det fjerde høyeste antallet «</a:t>
            </a:r>
            <a:r>
              <a:rPr lang="nb-NO" dirty="0" err="1"/>
              <a:t>practising</a:t>
            </a:r>
            <a:r>
              <a:rPr lang="nb-NO" dirty="0"/>
              <a:t>» leger per innbygger, eller reelt sett kanskje enda høyere</a:t>
            </a:r>
          </a:p>
        </p:txBody>
      </p:sp>
      <p:pic>
        <p:nvPicPr>
          <p:cNvPr id="4098" name="Picture 2" descr="Figure 8.4. Practising doctors per 1 000 population, 2011 and 2021 (or nearest year)">
            <a:extLst>
              <a:ext uri="{FF2B5EF4-FFF2-40B4-BE49-F238E27FC236}">
                <a16:creationId xmlns:a16="http://schemas.microsoft.com/office/drawing/2014/main" id="{0E66C8C6-3780-91CA-FEED-ECB9AC42EF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397" y="1864519"/>
            <a:ext cx="8121722" cy="3446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8875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112CDC6-1E4F-EB3F-29BA-28CF699A82CC}"/>
              </a:ext>
            </a:extLst>
          </p:cNvPr>
          <p:cNvSpPr>
            <a:spLocks noGrp="1"/>
          </p:cNvSpPr>
          <p:nvPr>
            <p:ph type="title"/>
          </p:nvPr>
        </p:nvSpPr>
        <p:spPr>
          <a:xfrm>
            <a:off x="231169" y="1131094"/>
            <a:ext cx="8684231" cy="994172"/>
          </a:xfrm>
        </p:spPr>
        <p:txBody>
          <a:bodyPr/>
          <a:lstStyle/>
          <a:p>
            <a:r>
              <a:rPr lang="nb-NO" dirty="0"/>
              <a:t>Og dette til tross for at Norge ligger sjuende lavest </a:t>
            </a:r>
            <a:r>
              <a:rPr lang="nb-NO" dirty="0" err="1"/>
              <a:t>mht</a:t>
            </a:r>
            <a:r>
              <a:rPr lang="nb-NO" dirty="0"/>
              <a:t> «</a:t>
            </a:r>
            <a:r>
              <a:rPr lang="nb-NO" dirty="0" err="1"/>
              <a:t>medical</a:t>
            </a:r>
            <a:r>
              <a:rPr lang="nb-NO" dirty="0"/>
              <a:t> </a:t>
            </a:r>
            <a:r>
              <a:rPr lang="nb-NO" dirty="0" err="1"/>
              <a:t>graduates</a:t>
            </a:r>
            <a:r>
              <a:rPr lang="nb-NO" dirty="0"/>
              <a:t>» per innbygger!</a:t>
            </a:r>
          </a:p>
        </p:txBody>
      </p:sp>
      <p:pic>
        <p:nvPicPr>
          <p:cNvPr id="5122" name="Picture 2" descr="Figure 8.20. Medical graduates, 2021 (or nearest year)">
            <a:extLst>
              <a:ext uri="{FF2B5EF4-FFF2-40B4-BE49-F238E27FC236}">
                <a16:creationId xmlns:a16="http://schemas.microsoft.com/office/drawing/2014/main" id="{15684BD5-097E-6F9B-FE2A-BF841A8E5B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125" y="2221144"/>
            <a:ext cx="7143750" cy="30899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9924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DA889B6-8BE9-8E41-4D02-DFD34B7B8684}"/>
              </a:ext>
            </a:extLst>
          </p:cNvPr>
          <p:cNvSpPr>
            <a:spLocks noGrp="1"/>
          </p:cNvSpPr>
          <p:nvPr>
            <p:ph type="title"/>
          </p:nvPr>
        </p:nvSpPr>
        <p:spPr>
          <a:xfrm>
            <a:off x="66675" y="1131094"/>
            <a:ext cx="8448675" cy="792956"/>
          </a:xfrm>
        </p:spPr>
        <p:txBody>
          <a:bodyPr>
            <a:normAutofit/>
          </a:bodyPr>
          <a:lstStyle/>
          <a:p>
            <a:r>
              <a:rPr lang="nb-NO" sz="2100" dirty="0"/>
              <a:t>Forklaring: Bare Israel ligger høyere enn Norge </a:t>
            </a:r>
            <a:r>
              <a:rPr lang="nb-NO" sz="2100" dirty="0" err="1"/>
              <a:t>mht</a:t>
            </a:r>
            <a:r>
              <a:rPr lang="nb-NO" sz="2100" dirty="0"/>
              <a:t> % «</a:t>
            </a:r>
            <a:r>
              <a:rPr lang="nb-NO" sz="2100" dirty="0" err="1"/>
              <a:t>foreign</a:t>
            </a:r>
            <a:r>
              <a:rPr lang="nb-NO" sz="2100" dirty="0"/>
              <a:t> </a:t>
            </a:r>
            <a:r>
              <a:rPr lang="nb-NO" sz="2100" dirty="0" err="1"/>
              <a:t>trained</a:t>
            </a:r>
            <a:r>
              <a:rPr lang="nb-NO" sz="2100" dirty="0"/>
              <a:t> </a:t>
            </a:r>
            <a:r>
              <a:rPr lang="nb-NO" sz="2100" dirty="0" err="1"/>
              <a:t>doctors</a:t>
            </a:r>
            <a:r>
              <a:rPr lang="nb-NO" sz="2100" dirty="0"/>
              <a:t>». I våre egne data har denne andelen økt til 46 %.</a:t>
            </a:r>
          </a:p>
        </p:txBody>
      </p:sp>
      <p:pic>
        <p:nvPicPr>
          <p:cNvPr id="6146" name="Picture 2" descr="Figure 8.24. Share of foreign-trained doctors, 2021 (or nearest year)">
            <a:extLst>
              <a:ext uri="{FF2B5EF4-FFF2-40B4-BE49-F238E27FC236}">
                <a16:creationId xmlns:a16="http://schemas.microsoft.com/office/drawing/2014/main" id="{6145C3D1-7B6B-6DB8-68F4-E1627ABA6C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5773" y="2176462"/>
            <a:ext cx="4411265" cy="3262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8961696"/>
      </p:ext>
    </p:extLst>
  </p:cSld>
  <p:clrMapOvr>
    <a:masterClrMapping/>
  </p:clrMapOvr>
</p:sld>
</file>

<file path=ppt/theme/theme1.xml><?xml version="1.0" encoding="utf-8"?>
<a:theme xmlns:a="http://schemas.openxmlformats.org/drawingml/2006/main" name="PP-mal-overordnet">
  <a:themeElements>
    <a:clrScheme name="Standard utform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 utformi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 utform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 utform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 utform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 utform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 utform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 utform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 utform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 utform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 utform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 utform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 utform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 utform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D6E0AD68D86EE84485C82CAF3F2F66C0" ma:contentTypeVersion="10" ma:contentTypeDescription="Opprett et nytt dokument." ma:contentTypeScope="" ma:versionID="5307d9967b49c1bc810f83737017c728">
  <xsd:schema xmlns:xsd="http://www.w3.org/2001/XMLSchema" xmlns:xs="http://www.w3.org/2001/XMLSchema" xmlns:p="http://schemas.microsoft.com/office/2006/metadata/properties" xmlns:ns3="d7afd543-86e8-428d-972a-b94e5fc3e9f4" xmlns:ns4="a5f8e6b2-d86e-4c80-ae7c-8e94b54265a6" targetNamespace="http://schemas.microsoft.com/office/2006/metadata/properties" ma:root="true" ma:fieldsID="35adec58d9d7154e57f80dac2c3cb89e" ns3:_="" ns4:_="">
    <xsd:import namespace="d7afd543-86e8-428d-972a-b94e5fc3e9f4"/>
    <xsd:import namespace="a5f8e6b2-d86e-4c80-ae7c-8e94b54265a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afd543-86e8-428d-972a-b94e5fc3e9f4" elementFormDefault="qualified">
    <xsd:import namespace="http://schemas.microsoft.com/office/2006/documentManagement/types"/>
    <xsd:import namespace="http://schemas.microsoft.com/office/infopath/2007/PartnerControls"/>
    <xsd:element name="SharedWithUsers" ma:index="8" nillable="true" ma:displayName="Delt med"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ingsdetaljer" ma:description="" ma:internalName="SharedWithDetails" ma:readOnly="true">
      <xsd:simpleType>
        <xsd:restriction base="dms:Note">
          <xsd:maxLength value="255"/>
        </xsd:restriction>
      </xsd:simpleType>
    </xsd:element>
    <xsd:element name="SharingHintHash" ma:index="10" nillable="true" ma:displayName="Hash for deling av tips"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5f8e6b2-d86e-4c80-ae7c-8e94b54265a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23D09E-7684-483C-BA91-B9B7D95C793B}">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a5f8e6b2-d86e-4c80-ae7c-8e94b54265a6"/>
    <ds:schemaRef ds:uri="d7afd543-86e8-428d-972a-b94e5fc3e9f4"/>
    <ds:schemaRef ds:uri="http://www.w3.org/XML/1998/namespace"/>
  </ds:schemaRefs>
</ds:datastoreItem>
</file>

<file path=customXml/itemProps2.xml><?xml version="1.0" encoding="utf-8"?>
<ds:datastoreItem xmlns:ds="http://schemas.openxmlformats.org/officeDocument/2006/customXml" ds:itemID="{544D771E-586C-43D2-B7EE-B2D5B3FC7630}">
  <ds:schemaRefs>
    <ds:schemaRef ds:uri="http://schemas.microsoft.com/sharepoint/v3/contenttype/forms"/>
  </ds:schemaRefs>
</ds:datastoreItem>
</file>

<file path=customXml/itemProps3.xml><?xml version="1.0" encoding="utf-8"?>
<ds:datastoreItem xmlns:ds="http://schemas.openxmlformats.org/officeDocument/2006/customXml" ds:itemID="{8AEB0E85-FF97-408E-8398-BEB50D61B2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afd543-86e8-428d-972a-b94e5fc3e9f4"/>
    <ds:schemaRef ds:uri="a5f8e6b2-d86e-4c80-ae7c-8e94b54265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PP-mal-overordnet</Template>
  <TotalTime>2302</TotalTime>
  <Words>109</Words>
  <Application>Microsoft Office PowerPoint</Application>
  <PresentationFormat>Skjermfremvisning (4:3)</PresentationFormat>
  <Paragraphs>6</Paragraphs>
  <Slides>5</Slides>
  <Notes>0</Notes>
  <HiddenSlides>0</HiddenSlides>
  <MMClips>0</MMClips>
  <ScaleCrop>false</ScaleCrop>
  <HeadingPairs>
    <vt:vector size="6" baseType="variant">
      <vt:variant>
        <vt:lpstr>Brukte skrifter</vt:lpstr>
      </vt:variant>
      <vt:variant>
        <vt:i4>1</vt:i4>
      </vt:variant>
      <vt:variant>
        <vt:lpstr>Tema</vt:lpstr>
      </vt:variant>
      <vt:variant>
        <vt:i4>1</vt:i4>
      </vt:variant>
      <vt:variant>
        <vt:lpstr>Lysbildetitler</vt:lpstr>
      </vt:variant>
      <vt:variant>
        <vt:i4>5</vt:i4>
      </vt:variant>
    </vt:vector>
  </HeadingPairs>
  <TitlesOfParts>
    <vt:vector size="7" baseType="lpstr">
      <vt:lpstr>Arial</vt:lpstr>
      <vt:lpstr>PP-mal-overordnet</vt:lpstr>
      <vt:lpstr> </vt:lpstr>
      <vt:lpstr>Relativt til gjennomsnittsinntekt, er legers inntekter i Norge blant de laveste blant OECD-landene.</vt:lpstr>
      <vt:lpstr>Norge har det fjerde høyeste antallet «practising» leger per innbygger, eller reelt sett kanskje enda høyere</vt:lpstr>
      <vt:lpstr>Og dette til tross for at Norge ligger sjuende lavest mht «medical graduates» per innbygger!</vt:lpstr>
      <vt:lpstr>Forklaring: Bare Israel ligger høyere enn Norge mht % «foreign trained doctors». I våre egne data har denne andelen økt til 46 %.</vt:lpstr>
    </vt:vector>
  </TitlesOfParts>
  <Company>DNLF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Legeforeningen</dc:title>
  <dc:creator>Stein Runar Østigaard</dc:creator>
  <cp:lastModifiedBy>Heidi Østvedt Strydom</cp:lastModifiedBy>
  <cp:revision>218</cp:revision>
  <dcterms:created xsi:type="dcterms:W3CDTF">2014-09-30T08:29:03Z</dcterms:created>
  <dcterms:modified xsi:type="dcterms:W3CDTF">2024-03-19T14:21:02Z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0x010100D6E0AD68D86EE84485C82CAF3F2F66C0</vt:lpwstr>
  </property>
</Properties>
</file>