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4" r:id="rId1"/>
    <p:sldMasterId id="2147483712" r:id="rId2"/>
  </p:sldMasterIdLst>
  <p:notesMasterIdLst>
    <p:notesMasterId r:id="rId10"/>
  </p:notesMasterIdLst>
  <p:handoutMasterIdLst>
    <p:handoutMasterId r:id="rId11"/>
  </p:handoutMasterIdLst>
  <p:sldIdLst>
    <p:sldId id="488" r:id="rId3"/>
    <p:sldId id="492" r:id="rId4"/>
    <p:sldId id="495" r:id="rId5"/>
    <p:sldId id="489" r:id="rId6"/>
    <p:sldId id="490" r:id="rId7"/>
    <p:sldId id="491" r:id="rId8"/>
    <p:sldId id="494" r:id="rId9"/>
  </p:sldIdLst>
  <p:sldSz cx="9144000" cy="5143500" type="screen16x9"/>
  <p:notesSz cx="6797675" cy="9926638"/>
  <p:defaultTextStyle>
    <a:defPPr>
      <a:defRPr lang="nb-NO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nhold" id="{64871EC5-8893-4E05-8A49-06DA4A34416C}">
          <p14:sldIdLst>
            <p14:sldId id="488"/>
            <p14:sldId id="492"/>
            <p14:sldId id="495"/>
            <p14:sldId id="489"/>
            <p14:sldId id="490"/>
            <p14:sldId id="491"/>
            <p14:sldId id="49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3383BF"/>
    <a:srgbClr val="84BAFC"/>
    <a:srgbClr val="61A7FB"/>
    <a:srgbClr val="002983"/>
    <a:srgbClr val="0A3D97"/>
    <a:srgbClr val="F3F4FA"/>
    <a:srgbClr val="E7E9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iddels stil 1 – utheving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81" autoAdjust="0"/>
    <p:restoredTop sz="95332" autoAdjust="0"/>
  </p:normalViewPr>
  <p:slideViewPr>
    <p:cSldViewPr snapToGrid="0" snapToObjects="1">
      <p:cViewPr varScale="1">
        <p:scale>
          <a:sx n="88" d="100"/>
          <a:sy n="88" d="100"/>
        </p:scale>
        <p:origin x="696" y="64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9D4359-EBDC-FC43-A019-8CBBBB60D08C}" type="datetimeFigureOut">
              <a:rPr lang="nb-NO" smtClean="0"/>
              <a:t>06.09.2021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1BD6B3-C618-314E-913A-06F6EC1502E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279480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49FD8F-D6C5-A544-AA87-3865A95E4205}" type="datetimeFigureOut">
              <a:rPr lang="nb-NO" smtClean="0"/>
              <a:t>06.09.2021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5C3697-D74B-0149-84E8-C429FD2168A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24301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Egendefinert oppse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DFAA-887F-4071-8EAD-E8CA316FCF06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578543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tel og mengde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1" y="1552574"/>
            <a:ext cx="6841374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FontTx/>
              <a:buNone/>
              <a:defRPr sz="2400">
                <a:latin typeface="Arial"/>
                <a:cs typeface="Arial"/>
              </a:defRPr>
            </a:lvl1pPr>
            <a:lvl2pPr>
              <a:defRPr sz="1400">
                <a:latin typeface="ScalaSans"/>
                <a:cs typeface="ScalaSans"/>
              </a:defRPr>
            </a:lvl2pPr>
            <a:lvl3pPr>
              <a:defRPr sz="1200">
                <a:latin typeface="ScalaSans"/>
                <a:cs typeface="ScalaSans"/>
              </a:defRPr>
            </a:lvl3pPr>
            <a:lvl4pPr>
              <a:defRPr sz="1100">
                <a:latin typeface="ScalaSans"/>
                <a:cs typeface="ScalaSans"/>
              </a:defRPr>
            </a:lvl4pPr>
            <a:lvl5pPr>
              <a:defRPr sz="1100">
                <a:latin typeface="ScalaSans"/>
                <a:cs typeface="ScalaSans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7" name="Tittel 1"/>
          <p:cNvSpPr>
            <a:spLocks noGrp="1"/>
          </p:cNvSpPr>
          <p:nvPr>
            <p:ph type="ctrTitle"/>
          </p:nvPr>
        </p:nvSpPr>
        <p:spPr>
          <a:xfrm>
            <a:off x="457200" y="532621"/>
            <a:ext cx="6388100" cy="646331"/>
          </a:xfrm>
          <a:prstGeom prst="rect">
            <a:avLst/>
          </a:prstGeom>
        </p:spPr>
        <p:txBody>
          <a:bodyPr wrap="square" anchor="t">
            <a:spAutoFit/>
          </a:bodyPr>
          <a:lstStyle>
            <a:lvl1pPr algn="l">
              <a:defRPr sz="3600" b="1">
                <a:latin typeface="Arial"/>
                <a:cs typeface="Arial"/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313292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sshaldar til bile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bilde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nb-NO"/>
              <a:t>Klikk ikonet for å legge til et bilde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930264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tel og innhald med punktlist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1" y="1550176"/>
            <a:ext cx="8021145" cy="1051570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 sz="2400">
                <a:latin typeface="+mn-lt"/>
                <a:cs typeface="Arial"/>
              </a:defRPr>
            </a:lvl1pPr>
            <a:lvl2pPr>
              <a:defRPr sz="2400">
                <a:latin typeface="+mn-lt"/>
                <a:cs typeface="Arial"/>
              </a:defRPr>
            </a:lvl2pPr>
            <a:lvl3pPr>
              <a:defRPr sz="2400">
                <a:latin typeface="+mn-lt"/>
                <a:cs typeface="Arial"/>
              </a:defRPr>
            </a:lvl3pPr>
            <a:lvl4pPr>
              <a:defRPr sz="2400">
                <a:latin typeface="+mn-lt"/>
                <a:cs typeface="Arial"/>
              </a:defRPr>
            </a:lvl4pPr>
            <a:lvl5pPr>
              <a:defRPr sz="2400">
                <a:latin typeface="+mn-lt"/>
                <a:cs typeface="Arial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29" name="Tittel 1"/>
          <p:cNvSpPr>
            <a:spLocks noGrp="1"/>
          </p:cNvSpPr>
          <p:nvPr>
            <p:ph type="ctrTitle"/>
          </p:nvPr>
        </p:nvSpPr>
        <p:spPr>
          <a:xfrm>
            <a:off x="457200" y="532621"/>
            <a:ext cx="8021145" cy="256480"/>
          </a:xfrm>
          <a:prstGeom prst="rect">
            <a:avLst/>
          </a:prstGeom>
        </p:spPr>
        <p:txBody>
          <a:bodyPr wrap="square" anchor="t">
            <a:spAutoFit/>
          </a:bodyPr>
          <a:lstStyle>
            <a:lvl1pPr algn="l">
              <a:defRPr sz="3600" b="1">
                <a:latin typeface="+mj-lt"/>
                <a:cs typeface="Arial"/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5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8463272" y="4883111"/>
            <a:ext cx="216027" cy="138499"/>
          </a:xfrm>
        </p:spPr>
        <p:txBody>
          <a:bodyPr/>
          <a:lstStyle/>
          <a:p>
            <a:fld id="{5751DFAA-887F-4071-8EAD-E8CA316FCF0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83855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gendefinert oppse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DFAA-887F-4071-8EAD-E8CA316FCF06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900361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tel og mengde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1" y="1552574"/>
            <a:ext cx="6841374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FontTx/>
              <a:buNone/>
              <a:defRPr sz="2400">
                <a:latin typeface="Arial"/>
                <a:cs typeface="Arial"/>
              </a:defRPr>
            </a:lvl1pPr>
            <a:lvl2pPr>
              <a:defRPr sz="1400">
                <a:latin typeface="ScalaSans"/>
                <a:cs typeface="ScalaSans"/>
              </a:defRPr>
            </a:lvl2pPr>
            <a:lvl3pPr>
              <a:defRPr sz="1200">
                <a:latin typeface="ScalaSans"/>
                <a:cs typeface="ScalaSans"/>
              </a:defRPr>
            </a:lvl3pPr>
            <a:lvl4pPr>
              <a:defRPr sz="1100">
                <a:latin typeface="ScalaSans"/>
                <a:cs typeface="ScalaSans"/>
              </a:defRPr>
            </a:lvl4pPr>
            <a:lvl5pPr>
              <a:defRPr sz="1100">
                <a:latin typeface="ScalaSans"/>
                <a:cs typeface="ScalaSans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7" name="Tittel 1"/>
          <p:cNvSpPr>
            <a:spLocks noGrp="1"/>
          </p:cNvSpPr>
          <p:nvPr>
            <p:ph type="ctrTitle"/>
          </p:nvPr>
        </p:nvSpPr>
        <p:spPr>
          <a:xfrm>
            <a:off x="457200" y="532621"/>
            <a:ext cx="6388100" cy="646331"/>
          </a:xfrm>
          <a:prstGeom prst="rect">
            <a:avLst/>
          </a:prstGeom>
        </p:spPr>
        <p:txBody>
          <a:bodyPr wrap="square" anchor="t">
            <a:spAutoFit/>
          </a:bodyPr>
          <a:lstStyle>
            <a:lvl1pPr algn="l">
              <a:defRPr sz="3600" b="1">
                <a:latin typeface="Arial"/>
                <a:cs typeface="Arial"/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09109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sshaldar til bile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bilde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nb-NO"/>
              <a:t>Klikk ikonet for å legge til et bilde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314743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504064" y="675085"/>
            <a:ext cx="8137017" cy="4050506"/>
          </a:xfrm>
          <a:solidFill>
            <a:schemeClr val="accent3"/>
          </a:solidFill>
        </p:spPr>
        <p:txBody>
          <a:bodyPr lIns="360000" tIns="360000" rIns="1440000" bIns="1800000" anchor="t"/>
          <a:lstStyle>
            <a:lvl1pPr algn="l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900113" y="4267786"/>
            <a:ext cx="1008126" cy="243173"/>
          </a:xfrm>
        </p:spPr>
        <p:txBody>
          <a:bodyPr/>
          <a:lstStyle>
            <a:lvl1pPr algn="l">
              <a:defRPr sz="1200" b="0">
                <a:solidFill>
                  <a:schemeClr val="bg1"/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1980249" y="4267786"/>
            <a:ext cx="5400675" cy="243173"/>
          </a:xfrm>
        </p:spPr>
        <p:txBody>
          <a:bodyPr>
            <a:noAutofit/>
          </a:bodyPr>
          <a:lstStyle>
            <a:lvl1pPr algn="l">
              <a:defRPr sz="1200" b="0">
                <a:solidFill>
                  <a:schemeClr val="bg1"/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DFAA-887F-4071-8EAD-E8CA316FCF06}" type="slidenum">
              <a:rPr lang="nb-NO" smtClean="0"/>
              <a:t>‹#›</a:t>
            </a:fld>
            <a:endParaRPr lang="nb-NO" dirty="0"/>
          </a:p>
        </p:txBody>
      </p:sp>
      <p:pic>
        <p:nvPicPr>
          <p:cNvPr id="8" name="Bild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911" y="270034"/>
            <a:ext cx="1374651" cy="260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015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Egendefinert oppse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DFAA-887F-4071-8EAD-E8CA316FCF06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261320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tel og innhald med punktlist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1" y="1550176"/>
            <a:ext cx="8021145" cy="1051570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 sz="2400">
                <a:latin typeface="+mn-lt"/>
                <a:cs typeface="Arial"/>
              </a:defRPr>
            </a:lvl1pPr>
            <a:lvl2pPr>
              <a:defRPr sz="2400">
                <a:latin typeface="+mn-lt"/>
                <a:cs typeface="Arial"/>
              </a:defRPr>
            </a:lvl2pPr>
            <a:lvl3pPr>
              <a:defRPr sz="2400">
                <a:latin typeface="+mn-lt"/>
                <a:cs typeface="Arial"/>
              </a:defRPr>
            </a:lvl3pPr>
            <a:lvl4pPr>
              <a:defRPr sz="2400">
                <a:latin typeface="+mn-lt"/>
                <a:cs typeface="Arial"/>
              </a:defRPr>
            </a:lvl4pPr>
            <a:lvl5pPr>
              <a:defRPr sz="2400">
                <a:latin typeface="+mn-lt"/>
                <a:cs typeface="Arial"/>
              </a:defRPr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29" name="Tittel 1"/>
          <p:cNvSpPr>
            <a:spLocks noGrp="1"/>
          </p:cNvSpPr>
          <p:nvPr>
            <p:ph type="ctrTitle"/>
          </p:nvPr>
        </p:nvSpPr>
        <p:spPr>
          <a:xfrm>
            <a:off x="457200" y="532621"/>
            <a:ext cx="8021145" cy="256480"/>
          </a:xfrm>
          <a:prstGeom prst="rect">
            <a:avLst/>
          </a:prstGeom>
        </p:spPr>
        <p:txBody>
          <a:bodyPr wrap="square" anchor="t">
            <a:spAutoFit/>
          </a:bodyPr>
          <a:lstStyle>
            <a:lvl1pPr algn="l">
              <a:defRPr sz="3600" b="1">
                <a:latin typeface="+mj-lt"/>
                <a:cs typeface="Arial"/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5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8463272" y="4883111"/>
            <a:ext cx="216027" cy="138499"/>
          </a:xfrm>
        </p:spPr>
        <p:txBody>
          <a:bodyPr/>
          <a:lstStyle/>
          <a:p>
            <a:fld id="{5751DFAA-887F-4071-8EAD-E8CA316FCF0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1408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gendefinert oppse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DFAA-887F-4071-8EAD-E8CA316FCF06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32003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0056" y="675084"/>
            <a:ext cx="6525816" cy="54006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0056" y="1462684"/>
            <a:ext cx="6525816" cy="326290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0056" y="4883111"/>
            <a:ext cx="720090" cy="138499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1393219" y="4883111"/>
            <a:ext cx="5582653" cy="138499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463272" y="4883111"/>
            <a:ext cx="216027" cy="138499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1DFAA-887F-4071-8EAD-E8CA316FCF06}" type="slidenum">
              <a:rPr lang="nb-NO" smtClean="0"/>
              <a:t>‹#›</a:t>
            </a:fld>
            <a:endParaRPr lang="nb-NO" dirty="0"/>
          </a:p>
        </p:txBody>
      </p:sp>
      <p:pic>
        <p:nvPicPr>
          <p:cNvPr id="9" name="Bilde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9694" y="281285"/>
            <a:ext cx="1127763" cy="285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69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2" r:id="rId2"/>
    <p:sldLayoutId id="2147483673" r:id="rId3"/>
    <p:sldLayoutId id="2147483661" r:id="rId4"/>
    <p:sldLayoutId id="2147483655" r:id="rId5"/>
    <p:sldLayoutId id="2147483679" r:id="rId6"/>
  </p:sldLayoutIdLst>
  <p:hf hdr="0" ftr="0" dt="0"/>
  <p:txStyles>
    <p:titleStyle>
      <a:lvl1pPr algn="l" defTabSz="571500" rtl="0" eaLnBrk="1" latinLnBrk="0" hangingPunct="1">
        <a:lnSpc>
          <a:spcPts val="2000"/>
        </a:lnSpc>
        <a:spcBef>
          <a:spcPct val="0"/>
        </a:spcBef>
        <a:buNone/>
        <a:defRPr sz="1875" b="1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5000" indent="-135000" algn="l" defTabSz="571500" rtl="0" eaLnBrk="1" latinLnBrk="0" hangingPunct="1">
        <a:lnSpc>
          <a:spcPts val="1625"/>
        </a:lnSpc>
        <a:spcBef>
          <a:spcPts val="25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270000" indent="-135000" algn="l" defTabSz="571500" rtl="0" eaLnBrk="1" latinLnBrk="0" hangingPunct="1">
        <a:lnSpc>
          <a:spcPts val="1625"/>
        </a:lnSpc>
        <a:spcBef>
          <a:spcPts val="25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405000" indent="-135000" algn="l" defTabSz="571500" rtl="0" eaLnBrk="1" latinLnBrk="0" hangingPunct="1">
        <a:lnSpc>
          <a:spcPts val="1375"/>
        </a:lnSpc>
        <a:spcBef>
          <a:spcPts val="250"/>
        </a:spcBef>
        <a:buFont typeface="Arial" panose="020B0604020202020204" pitchFamily="34" charset="0"/>
        <a:buChar char="•"/>
        <a:defRPr sz="1250" kern="1200">
          <a:solidFill>
            <a:schemeClr val="tx1"/>
          </a:solidFill>
          <a:latin typeface="+mn-lt"/>
          <a:ea typeface="+mn-ea"/>
          <a:cs typeface="+mn-cs"/>
        </a:defRPr>
      </a:lvl3pPr>
      <a:lvl4pPr marL="540000" indent="-135000" algn="l" defTabSz="571500" rtl="0" eaLnBrk="1" latinLnBrk="0" hangingPunct="1">
        <a:lnSpc>
          <a:spcPts val="1250"/>
        </a:lnSpc>
        <a:spcBef>
          <a:spcPts val="250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4pPr>
      <a:lvl5pPr marL="675000" indent="-135000" algn="l" defTabSz="571500" rtl="0" eaLnBrk="1" latinLnBrk="0" hangingPunct="1">
        <a:lnSpc>
          <a:spcPts val="1125"/>
        </a:lnSpc>
        <a:spcBef>
          <a:spcPts val="25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571625" indent="-142875" algn="l" defTabSz="571500" rtl="0" eaLnBrk="1" latinLnBrk="0" hangingPunct="1">
        <a:lnSpc>
          <a:spcPct val="90000"/>
        </a:lnSpc>
        <a:spcBef>
          <a:spcPts val="313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6pPr>
      <a:lvl7pPr marL="1857375" indent="-142875" algn="l" defTabSz="571500" rtl="0" eaLnBrk="1" latinLnBrk="0" hangingPunct="1">
        <a:lnSpc>
          <a:spcPct val="90000"/>
        </a:lnSpc>
        <a:spcBef>
          <a:spcPts val="313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7pPr>
      <a:lvl8pPr marL="2143125" indent="-142875" algn="l" defTabSz="571500" rtl="0" eaLnBrk="1" latinLnBrk="0" hangingPunct="1">
        <a:lnSpc>
          <a:spcPct val="90000"/>
        </a:lnSpc>
        <a:spcBef>
          <a:spcPts val="313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428875" indent="-142875" algn="l" defTabSz="571500" rtl="0" eaLnBrk="1" latinLnBrk="0" hangingPunct="1">
        <a:lnSpc>
          <a:spcPct val="90000"/>
        </a:lnSpc>
        <a:spcBef>
          <a:spcPts val="313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1pPr>
      <a:lvl2pPr marL="28575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2pPr>
      <a:lvl3pPr marL="57150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85725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5pPr>
      <a:lvl6pPr marL="142875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6pPr>
      <a:lvl7pPr marL="171450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7pPr>
      <a:lvl8pPr marL="200025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0056" y="675084"/>
            <a:ext cx="6525816" cy="54006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0056" y="1462684"/>
            <a:ext cx="6525816" cy="326290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0056" y="4883111"/>
            <a:ext cx="720090" cy="138499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1393219" y="4883111"/>
            <a:ext cx="5582653" cy="138499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463272" y="4883111"/>
            <a:ext cx="216027" cy="138499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1DFAA-887F-4071-8EAD-E8CA316FCF06}" type="slidenum">
              <a:rPr lang="nb-NO" smtClean="0"/>
              <a:t>‹#›</a:t>
            </a:fld>
            <a:endParaRPr lang="nb-NO" dirty="0"/>
          </a:p>
        </p:txBody>
      </p:sp>
      <p:pic>
        <p:nvPicPr>
          <p:cNvPr id="9" name="Bild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9694" y="281285"/>
            <a:ext cx="1127763" cy="285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2930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</p:sldLayoutIdLst>
  <p:hf hdr="0" ftr="0" dt="0"/>
  <p:txStyles>
    <p:titleStyle>
      <a:lvl1pPr algn="l" defTabSz="571500" rtl="0" eaLnBrk="1" latinLnBrk="0" hangingPunct="1">
        <a:lnSpc>
          <a:spcPts val="2000"/>
        </a:lnSpc>
        <a:spcBef>
          <a:spcPct val="0"/>
        </a:spcBef>
        <a:buNone/>
        <a:defRPr sz="1875" b="1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5000" indent="-135000" algn="l" defTabSz="571500" rtl="0" eaLnBrk="1" latinLnBrk="0" hangingPunct="1">
        <a:lnSpc>
          <a:spcPts val="1625"/>
        </a:lnSpc>
        <a:spcBef>
          <a:spcPts val="25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270000" indent="-135000" algn="l" defTabSz="571500" rtl="0" eaLnBrk="1" latinLnBrk="0" hangingPunct="1">
        <a:lnSpc>
          <a:spcPts val="1625"/>
        </a:lnSpc>
        <a:spcBef>
          <a:spcPts val="25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405000" indent="-135000" algn="l" defTabSz="571500" rtl="0" eaLnBrk="1" latinLnBrk="0" hangingPunct="1">
        <a:lnSpc>
          <a:spcPts val="1375"/>
        </a:lnSpc>
        <a:spcBef>
          <a:spcPts val="250"/>
        </a:spcBef>
        <a:buFont typeface="Arial" panose="020B0604020202020204" pitchFamily="34" charset="0"/>
        <a:buChar char="•"/>
        <a:defRPr sz="1250" kern="1200">
          <a:solidFill>
            <a:schemeClr val="tx1"/>
          </a:solidFill>
          <a:latin typeface="+mn-lt"/>
          <a:ea typeface="+mn-ea"/>
          <a:cs typeface="+mn-cs"/>
        </a:defRPr>
      </a:lvl3pPr>
      <a:lvl4pPr marL="540000" indent="-135000" algn="l" defTabSz="571500" rtl="0" eaLnBrk="1" latinLnBrk="0" hangingPunct="1">
        <a:lnSpc>
          <a:spcPts val="1250"/>
        </a:lnSpc>
        <a:spcBef>
          <a:spcPts val="250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4pPr>
      <a:lvl5pPr marL="675000" indent="-135000" algn="l" defTabSz="571500" rtl="0" eaLnBrk="1" latinLnBrk="0" hangingPunct="1">
        <a:lnSpc>
          <a:spcPts val="1125"/>
        </a:lnSpc>
        <a:spcBef>
          <a:spcPts val="25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571625" indent="-142875" algn="l" defTabSz="571500" rtl="0" eaLnBrk="1" latinLnBrk="0" hangingPunct="1">
        <a:lnSpc>
          <a:spcPct val="90000"/>
        </a:lnSpc>
        <a:spcBef>
          <a:spcPts val="313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6pPr>
      <a:lvl7pPr marL="1857375" indent="-142875" algn="l" defTabSz="571500" rtl="0" eaLnBrk="1" latinLnBrk="0" hangingPunct="1">
        <a:lnSpc>
          <a:spcPct val="90000"/>
        </a:lnSpc>
        <a:spcBef>
          <a:spcPts val="313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7pPr>
      <a:lvl8pPr marL="2143125" indent="-142875" algn="l" defTabSz="571500" rtl="0" eaLnBrk="1" latinLnBrk="0" hangingPunct="1">
        <a:lnSpc>
          <a:spcPct val="90000"/>
        </a:lnSpc>
        <a:spcBef>
          <a:spcPts val="313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428875" indent="-142875" algn="l" defTabSz="571500" rtl="0" eaLnBrk="1" latinLnBrk="0" hangingPunct="1">
        <a:lnSpc>
          <a:spcPct val="90000"/>
        </a:lnSpc>
        <a:spcBef>
          <a:spcPts val="313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1pPr>
      <a:lvl2pPr marL="28575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2pPr>
      <a:lvl3pPr marL="57150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85725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5pPr>
      <a:lvl6pPr marL="142875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6pPr>
      <a:lvl7pPr marL="171450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7pPr>
      <a:lvl8pPr marL="200025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Årsmøte PSL</a:t>
            </a:r>
            <a:br>
              <a:rPr lang="nb-NO" dirty="0"/>
            </a:br>
            <a:br>
              <a:rPr lang="nb-NO" dirty="0"/>
            </a:br>
            <a:r>
              <a:rPr lang="nb-NO" sz="2800" dirty="0"/>
              <a:t>"Hva skjer ved sykdom hos avtalespesialist"</a:t>
            </a:r>
          </a:p>
        </p:txBody>
      </p:sp>
      <p:sp>
        <p:nvSpPr>
          <p:cNvPr id="3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DFAA-887F-4071-8EAD-E8CA316FCF06}" type="slidenum">
              <a:rPr lang="nb-NO" smtClean="0"/>
              <a:t>1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241149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Vi har ingen innbytter benk…..</a:t>
            </a:r>
          </a:p>
        </p:txBody>
      </p:sp>
      <p:sp>
        <p:nvSpPr>
          <p:cNvPr id="3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DFAA-887F-4071-8EAD-E8CA316FCF06}" type="slidenum">
              <a:rPr lang="nb-NO" smtClean="0"/>
              <a:t>2</a:t>
            </a:fld>
            <a:endParaRPr lang="nb-NO" dirty="0"/>
          </a:p>
        </p:txBody>
      </p:sp>
      <p:sp>
        <p:nvSpPr>
          <p:cNvPr id="7" name="Rektangel 6"/>
          <p:cNvSpPr/>
          <p:nvPr/>
        </p:nvSpPr>
        <p:spPr>
          <a:xfrm>
            <a:off x="392192" y="4053756"/>
            <a:ext cx="83497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/>
              <a:t>Ved planlagte fravær skal det være dialog med RHF-et for best mulig planlegging, sammen.</a:t>
            </a:r>
            <a:endParaRPr lang="nn-NO" dirty="0"/>
          </a:p>
        </p:txBody>
      </p:sp>
      <p:pic>
        <p:nvPicPr>
          <p:cNvPr id="8" name="Bild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7890" y="1409700"/>
            <a:ext cx="4808220" cy="232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8058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DFAA-887F-4071-8EAD-E8CA316FCF06}" type="slidenum">
              <a:rPr lang="nb-NO" smtClean="0"/>
              <a:t>3</a:t>
            </a:fld>
            <a:endParaRPr lang="nb-NO"/>
          </a:p>
        </p:txBody>
      </p:sp>
      <p:pic>
        <p:nvPicPr>
          <p:cNvPr id="2" name="Bild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05" y="1563841"/>
            <a:ext cx="1661160" cy="1897380"/>
          </a:xfrm>
          <a:prstGeom prst="rect">
            <a:avLst/>
          </a:prstGeom>
        </p:spPr>
      </p:pic>
      <p:pic>
        <p:nvPicPr>
          <p:cNvPr id="3" name="Bild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7471" y="1642110"/>
            <a:ext cx="1859280" cy="1859280"/>
          </a:xfrm>
          <a:prstGeom prst="rect">
            <a:avLst/>
          </a:prstGeom>
        </p:spPr>
      </p:pic>
      <p:pic>
        <p:nvPicPr>
          <p:cNvPr id="9" name="Bild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43090" y="1703070"/>
            <a:ext cx="1196340" cy="1798320"/>
          </a:xfrm>
          <a:prstGeom prst="rect">
            <a:avLst/>
          </a:prstGeom>
        </p:spPr>
      </p:pic>
      <p:pic>
        <p:nvPicPr>
          <p:cNvPr id="10" name="Bild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43986" y="1710690"/>
            <a:ext cx="2682240" cy="179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801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innhold 4"/>
          <p:cNvSpPr>
            <a:spLocks noGrp="1"/>
          </p:cNvSpPr>
          <p:nvPr>
            <p:ph idx="1"/>
          </p:nvPr>
        </p:nvSpPr>
        <p:spPr>
          <a:xfrm>
            <a:off x="442127" y="1272249"/>
            <a:ext cx="8021145" cy="3185487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nb-NO" sz="1600" dirty="0"/>
              <a:t>Rammeavtalen har regulert fraværsbestemmelsene </a:t>
            </a: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nb-NO" sz="1600" dirty="0"/>
              <a:t> Rettighetsbasert fravær og rett til inntak av vikar (sykdom –   </a:t>
            </a:r>
          </a:p>
          <a:p>
            <a:pPr marL="135000" lvl="1" indent="0">
              <a:lnSpc>
                <a:spcPct val="150000"/>
              </a:lnSpc>
              <a:buNone/>
            </a:pPr>
            <a:r>
              <a:rPr lang="nb-NO" sz="1600" dirty="0"/>
              <a:t>    fødsel – foreldrepermisjon</a:t>
            </a: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nb-NO" sz="1600" dirty="0"/>
              <a:t> Vikarbestemmelser</a:t>
            </a:r>
          </a:p>
          <a:p>
            <a:pPr>
              <a:lnSpc>
                <a:spcPct val="150000"/>
              </a:lnSpc>
            </a:pPr>
            <a:r>
              <a:rPr lang="nb-NO" sz="1600" dirty="0"/>
              <a:t> Lege med tillitsverv</a:t>
            </a:r>
          </a:p>
          <a:p>
            <a:pPr>
              <a:lnSpc>
                <a:spcPct val="150000"/>
              </a:lnSpc>
            </a:pPr>
            <a:r>
              <a:rPr lang="nb-NO" sz="1600" dirty="0"/>
              <a:t>Faglig oppdatering, forsking mv., forutsetter at legen har vært i praksis i minst 5 år</a:t>
            </a:r>
          </a:p>
          <a:p>
            <a:pPr>
              <a:lnSpc>
                <a:spcPct val="150000"/>
              </a:lnSpc>
            </a:pPr>
            <a:r>
              <a:rPr lang="nb-NO" sz="1600" dirty="0"/>
              <a:t>Annet fravær enn opplistingen over krever samtykke fra RHF.  Ved samtykke følger rett til å ta inn vikar.</a:t>
            </a:r>
          </a:p>
        </p:txBody>
      </p:sp>
      <p:sp>
        <p:nvSpPr>
          <p:cNvPr id="4" name="Tittel 3"/>
          <p:cNvSpPr>
            <a:spLocks noGrp="1"/>
          </p:cNvSpPr>
          <p:nvPr>
            <p:ph type="ctrTitle"/>
          </p:nvPr>
        </p:nvSpPr>
        <p:spPr>
          <a:xfrm>
            <a:off x="457200" y="532621"/>
            <a:ext cx="8021145" cy="314253"/>
          </a:xfrm>
        </p:spPr>
        <p:txBody>
          <a:bodyPr/>
          <a:lstStyle/>
          <a:p>
            <a:r>
              <a:rPr lang="nb-NO" dirty="0"/>
              <a:t>Rammeavtalens bestemmelser</a:t>
            </a:r>
          </a:p>
        </p:txBody>
      </p:sp>
      <p:sp>
        <p:nvSpPr>
          <p:cNvPr id="3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DFAA-887F-4071-8EAD-E8CA316FCF06}" type="slidenum">
              <a:rPr lang="nb-NO" smtClean="0"/>
              <a:t>4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62271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>
          <a:xfrm>
            <a:off x="457201" y="1271421"/>
            <a:ext cx="8021145" cy="322652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nb-NO" sz="1600" dirty="0"/>
              <a:t>Fravær skal selvsagt meldes RHF-et så tidlig som mulig, dersom det ikke er akutt fravær</a:t>
            </a:r>
          </a:p>
          <a:p>
            <a:pPr>
              <a:lnSpc>
                <a:spcPct val="150000"/>
              </a:lnSpc>
            </a:pPr>
            <a:r>
              <a:rPr lang="nb-NO" sz="1600" dirty="0"/>
              <a:t>Søknad om fravær som ikke er sykefravær blir del av prosess sammen med RHF-et.  </a:t>
            </a:r>
          </a:p>
          <a:p>
            <a:pPr>
              <a:lnSpc>
                <a:spcPct val="150000"/>
              </a:lnSpc>
            </a:pPr>
            <a:r>
              <a:rPr lang="nb-NO" sz="1600" dirty="0"/>
              <a:t>Dersom en kan benytte vikar forutsettes det at vikarens eventuelle hovedarbeidsgiver på forhånd har gitt samtykke før melding om vikar meldes RHF-et.</a:t>
            </a:r>
          </a:p>
          <a:p>
            <a:pPr>
              <a:lnSpc>
                <a:spcPct val="150000"/>
              </a:lnSpc>
            </a:pPr>
            <a:r>
              <a:rPr lang="nb-NO" sz="1600" dirty="0"/>
              <a:t>RHF-et kan avslå bruk av vikar dersom det foreligger saklig grunn, (med begrunnelse).</a:t>
            </a:r>
          </a:p>
          <a:p>
            <a:pPr>
              <a:lnSpc>
                <a:spcPct val="150000"/>
              </a:lnSpc>
            </a:pPr>
            <a:r>
              <a:rPr lang="nb-NO" sz="1600" dirty="0"/>
              <a:t>Bruk av vikar forutsetter at hjemmelshaver og vikar ikke arbeider samtidig med pasientrettet virksomhet i praksisen.</a:t>
            </a:r>
          </a:p>
          <a:p>
            <a:pPr marL="0" indent="0">
              <a:buNone/>
            </a:pPr>
            <a:endParaRPr lang="nb-NO" sz="1600" dirty="0"/>
          </a:p>
          <a:p>
            <a:endParaRPr lang="nn-NO" sz="1600" dirty="0"/>
          </a:p>
        </p:txBody>
      </p:sp>
      <p:sp>
        <p:nvSpPr>
          <p:cNvPr id="3" name="Tittel 2"/>
          <p:cNvSpPr>
            <a:spLocks noGrp="1"/>
          </p:cNvSpPr>
          <p:nvPr>
            <p:ph type="ctrTitle"/>
          </p:nvPr>
        </p:nvSpPr>
        <p:spPr>
          <a:xfrm>
            <a:off x="457200" y="532621"/>
            <a:ext cx="8021145" cy="314253"/>
          </a:xfrm>
        </p:spPr>
        <p:txBody>
          <a:bodyPr/>
          <a:lstStyle/>
          <a:p>
            <a:r>
              <a:rPr lang="nb-NO" dirty="0"/>
              <a:t>Saksbehandlingsregler ved fravær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DFAA-887F-4071-8EAD-E8CA316FCF06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19857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>
          <a:xfrm>
            <a:off x="457201" y="1550176"/>
            <a:ext cx="8021145" cy="208006"/>
          </a:xfrm>
        </p:spPr>
        <p:txBody>
          <a:bodyPr/>
          <a:lstStyle/>
          <a:p>
            <a:r>
              <a:rPr lang="nb-NO" sz="1600" dirty="0"/>
              <a:t>Rammeavtalen regulerer håndtering av driftstilskudd ved fravær</a:t>
            </a:r>
          </a:p>
        </p:txBody>
      </p:sp>
      <p:sp>
        <p:nvSpPr>
          <p:cNvPr id="3" name="Tittel 2"/>
          <p:cNvSpPr>
            <a:spLocks noGrp="1"/>
          </p:cNvSpPr>
          <p:nvPr>
            <p:ph type="ctrTitle"/>
          </p:nvPr>
        </p:nvSpPr>
        <p:spPr>
          <a:xfrm>
            <a:off x="457200" y="532621"/>
            <a:ext cx="8021145" cy="314253"/>
          </a:xfrm>
        </p:spPr>
        <p:txBody>
          <a:bodyPr/>
          <a:lstStyle/>
          <a:p>
            <a:r>
              <a:rPr lang="nb-NO" dirty="0"/>
              <a:t>Driftstilskudd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DFAA-887F-4071-8EAD-E8CA316FCF06}" type="slidenum">
              <a:rPr lang="nb-NO" smtClean="0"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11594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DFAA-887F-4071-8EAD-E8CA316FCF06}" type="slidenum">
              <a:rPr lang="nb-NO" smtClean="0"/>
              <a:t>7</a:t>
            </a:fld>
            <a:endParaRPr lang="nb-NO"/>
          </a:p>
        </p:txBody>
      </p:sp>
      <p:sp>
        <p:nvSpPr>
          <p:cNvPr id="5" name="Tittel 2"/>
          <p:cNvSpPr txBox="1">
            <a:spLocks/>
          </p:cNvSpPr>
          <p:nvPr/>
        </p:nvSpPr>
        <p:spPr>
          <a:xfrm>
            <a:off x="442127" y="687260"/>
            <a:ext cx="8021145" cy="31425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 defTabSz="571500" rtl="0" eaLnBrk="1" latinLnBrk="0" hangingPunct="1">
              <a:lnSpc>
                <a:spcPts val="2000"/>
              </a:lnSpc>
              <a:spcBef>
                <a:spcPct val="0"/>
              </a:spcBef>
              <a:buNone/>
              <a:defRPr sz="3600" b="1" kern="1200" cap="none" baseline="0">
                <a:solidFill>
                  <a:schemeClr val="tx1"/>
                </a:solidFill>
                <a:latin typeface="+mj-lt"/>
                <a:ea typeface="+mj-ea"/>
                <a:cs typeface="Arial"/>
              </a:defRPr>
            </a:lvl1pPr>
          </a:lstStyle>
          <a:p>
            <a:r>
              <a:rPr lang="nn-NO" dirty="0"/>
              <a:t>Spørsmål og dialog</a:t>
            </a:r>
          </a:p>
        </p:txBody>
      </p:sp>
      <p:pic>
        <p:nvPicPr>
          <p:cNvPr id="8" name="Bild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0278" y="1347200"/>
            <a:ext cx="3040380" cy="3032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4765503"/>
      </p:ext>
    </p:extLst>
  </p:cSld>
  <p:clrMapOvr>
    <a:masterClrMapping/>
  </p:clrMapOvr>
</p:sld>
</file>

<file path=ppt/theme/theme1.xml><?xml version="1.0" encoding="utf-8"?>
<a:theme xmlns:a="http://schemas.openxmlformats.org/drawingml/2006/main" name="ppt58CF.tmp">
  <a:themeElements>
    <a:clrScheme name="Helse Vest">
      <a:dk1>
        <a:sysClr val="windowText" lastClr="000000"/>
      </a:dk1>
      <a:lt1>
        <a:sysClr val="window" lastClr="FFFFFF"/>
      </a:lt1>
      <a:dk2>
        <a:srgbClr val="323232"/>
      </a:dk2>
      <a:lt2>
        <a:srgbClr val="E7E6E6"/>
      </a:lt2>
      <a:accent1>
        <a:srgbClr val="00338D"/>
      </a:accent1>
      <a:accent2>
        <a:srgbClr val="86786F"/>
      </a:accent2>
      <a:accent3>
        <a:srgbClr val="7AB2DC"/>
      </a:accent3>
      <a:accent4>
        <a:srgbClr val="F7D93E"/>
      </a:accent4>
      <a:accent5>
        <a:srgbClr val="FA7369"/>
      </a:accent5>
      <a:accent6>
        <a:srgbClr val="7DDBD4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apportering frå verksemda per august - ny mal" id="{42073164-F5FC-4A59-986A-A859E0816179}" vid="{BAD8AAC4-F726-4763-8C45-F4DA1302EA48}"/>
    </a:ext>
  </a:extLst>
</a:theme>
</file>

<file path=ppt/theme/theme2.xml><?xml version="1.0" encoding="utf-8"?>
<a:theme xmlns:a="http://schemas.openxmlformats.org/drawingml/2006/main" name="1_ppt58CF.tmp">
  <a:themeElements>
    <a:clrScheme name="Helse Vest">
      <a:dk1>
        <a:sysClr val="windowText" lastClr="000000"/>
      </a:dk1>
      <a:lt1>
        <a:sysClr val="window" lastClr="FFFFFF"/>
      </a:lt1>
      <a:dk2>
        <a:srgbClr val="323232"/>
      </a:dk2>
      <a:lt2>
        <a:srgbClr val="E7E6E6"/>
      </a:lt2>
      <a:accent1>
        <a:srgbClr val="00338D"/>
      </a:accent1>
      <a:accent2>
        <a:srgbClr val="86786F"/>
      </a:accent2>
      <a:accent3>
        <a:srgbClr val="7AB2DC"/>
      </a:accent3>
      <a:accent4>
        <a:srgbClr val="F7D93E"/>
      </a:accent4>
      <a:accent5>
        <a:srgbClr val="FA7369"/>
      </a:accent5>
      <a:accent6>
        <a:srgbClr val="7DDBD4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apportering frå verksemda per august - ny mal" id="{42073164-F5FC-4A59-986A-A859E0816179}" vid="{BAD8AAC4-F726-4763-8C45-F4DA1302EA48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Rapportering frå verksemda per august - ny mal</Template>
  <TotalTime>17889</TotalTime>
  <Words>207</Words>
  <Application>Microsoft Office PowerPoint</Application>
  <PresentationFormat>Skjermfremvisning (16:9)</PresentationFormat>
  <Paragraphs>27</Paragraphs>
  <Slides>7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2</vt:i4>
      </vt:variant>
      <vt:variant>
        <vt:lpstr>Lysbildetitler</vt:lpstr>
      </vt:variant>
      <vt:variant>
        <vt:i4>7</vt:i4>
      </vt:variant>
    </vt:vector>
  </HeadingPairs>
  <TitlesOfParts>
    <vt:vector size="13" baseType="lpstr">
      <vt:lpstr>Arial</vt:lpstr>
      <vt:lpstr>Calibri</vt:lpstr>
      <vt:lpstr>Courier New</vt:lpstr>
      <vt:lpstr>ScalaSans</vt:lpstr>
      <vt:lpstr>ppt58CF.tmp</vt:lpstr>
      <vt:lpstr>1_ppt58CF.tmp</vt:lpstr>
      <vt:lpstr>Årsmøte PSL  "Hva skjer ved sykdom hos avtalespesialist"</vt:lpstr>
      <vt:lpstr>Vi har ingen innbytter benk…..</vt:lpstr>
      <vt:lpstr>PowerPoint-presentasjon</vt:lpstr>
      <vt:lpstr>Rammeavtalens bestemmelser</vt:lpstr>
      <vt:lpstr>Saksbehandlingsregler ved fravær</vt:lpstr>
      <vt:lpstr>Driftstilskudd</vt:lpstr>
      <vt:lpstr>PowerPoint-presentasjon</vt:lpstr>
    </vt:vector>
  </TitlesOfParts>
  <Company>Helse Vest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Rapportering frå verksemda per januar 2017</dc:title>
  <dc:creator>jan.erik.lorentzen@helse-vest.no</dc:creator>
  <cp:lastModifiedBy>Anna Sundberg</cp:lastModifiedBy>
  <cp:revision>510</cp:revision>
  <cp:lastPrinted>2020-05-08T12:51:30Z</cp:lastPrinted>
  <dcterms:created xsi:type="dcterms:W3CDTF">2017-02-03T07:50:05Z</dcterms:created>
  <dcterms:modified xsi:type="dcterms:W3CDTF">2021-09-06T06:39:03Z</dcterms:modified>
</cp:coreProperties>
</file>