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 id="2147483673" r:id="rId5"/>
    <p:sldMasterId id="2147483701" r:id="rId6"/>
  </p:sldMasterIdLst>
  <p:notesMasterIdLst>
    <p:notesMasterId r:id="rId14"/>
  </p:notesMasterIdLst>
  <p:sldIdLst>
    <p:sldId id="256" r:id="rId7"/>
    <p:sldId id="257" r:id="rId8"/>
    <p:sldId id="411" r:id="rId9"/>
    <p:sldId id="401" r:id="rId10"/>
    <p:sldId id="416" r:id="rId11"/>
    <p:sldId id="413" r:id="rId12"/>
    <p:sldId id="417" r:id="rId13"/>
  </p:sldIdLst>
  <p:sldSz cx="9144000" cy="5143500" type="screen16x9"/>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4170"/>
    <a:srgbClr val="FF3333"/>
    <a:srgbClr val="40678D"/>
    <a:srgbClr val="AB180D"/>
    <a:srgbClr val="B80000"/>
    <a:srgbClr val="D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BBC1A3-BFF8-4B65-877D-4310AB994611}" v="4" dt="2021-04-16T13:41:44.0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56" autoAdjust="0"/>
    <p:restoredTop sz="94581"/>
  </p:normalViewPr>
  <p:slideViewPr>
    <p:cSldViewPr>
      <p:cViewPr varScale="1">
        <p:scale>
          <a:sx n="53" d="100"/>
          <a:sy n="53" d="100"/>
        </p:scale>
        <p:origin x="96" y="798"/>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B0959A-D53C-9A41-9D9C-6B13B82FC8F4}" type="datetimeFigureOut">
              <a:rPr lang="nb-NO" smtClean="0"/>
              <a:t>16.04.2021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52769B-A9F3-F742-9BF5-F0861E75658F}" type="slidenum">
              <a:rPr lang="nb-NO" smtClean="0"/>
              <a:t>‹#›</a:t>
            </a:fld>
            <a:endParaRPr lang="nb-NO"/>
          </a:p>
        </p:txBody>
      </p:sp>
    </p:spTree>
    <p:extLst>
      <p:ext uri="{BB962C8B-B14F-4D97-AF65-F5344CB8AC3E}">
        <p14:creationId xmlns:p14="http://schemas.microsoft.com/office/powerpoint/2010/main" val="526154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BCBD0F5A-6CDD-4902-8637-3FB9A116F4DB}" type="slidenum">
              <a:rPr kumimoji="0" lang="nb-NO" altLang="nb-NO"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a:t>
            </a:fld>
            <a:endParaRPr kumimoji="0" lang="nb-NO" altLang="nb-NO"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54275" name="Rectangle 2"/>
          <p:cNvSpPr>
            <a:spLocks noGrp="1" noRot="1" noChangeAspect="1" noChangeArrowheads="1" noTextEdit="1"/>
          </p:cNvSpPr>
          <p:nvPr>
            <p:ph type="sldImg"/>
          </p:nvPr>
        </p:nvSpPr>
        <p:spPr>
          <a:xfrm>
            <a:off x="684213" y="1141413"/>
            <a:ext cx="5489575" cy="3087687"/>
          </a:xfrm>
          <a:ln/>
        </p:spPr>
      </p:sp>
      <p:sp>
        <p:nvSpPr>
          <p:cNvPr id="54276" name="Rectangle 3"/>
          <p:cNvSpPr>
            <a:spLocks noGrp="1" noChangeArrowheads="1"/>
          </p:cNvSpPr>
          <p:nvPr>
            <p:ph type="body" idx="1"/>
          </p:nvPr>
        </p:nvSpPr>
        <p:spPr>
          <a:xfrm>
            <a:off x="914401" y="4343400"/>
            <a:ext cx="5029200" cy="4114800"/>
          </a:xfrm>
          <a:noFill/>
        </p:spPr>
        <p:txBody>
          <a:bodyPr/>
          <a:lstStyle/>
          <a:p>
            <a:pPr eaLnBrk="1" hangingPunct="1"/>
            <a:endParaRPr lang="nb-NO" altLang="nb-NO" dirty="0"/>
          </a:p>
        </p:txBody>
      </p:sp>
    </p:spTree>
    <p:extLst>
      <p:ext uri="{BB962C8B-B14F-4D97-AF65-F5344CB8AC3E}">
        <p14:creationId xmlns:p14="http://schemas.microsoft.com/office/powerpoint/2010/main" val="3245670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pic>
        <p:nvPicPr>
          <p:cNvPr id="23" name="Bilde 22"/>
          <p:cNvPicPr>
            <a:picLocks noChangeAspect="1"/>
          </p:cNvPicPr>
          <p:nvPr userDrawn="1"/>
        </p:nvPicPr>
        <p:blipFill rotWithShape="1">
          <a:blip r:embed="rId2">
            <a:extLst>
              <a:ext uri="{28A0092B-C50C-407E-A947-70E740481C1C}">
                <a14:useLocalDpi xmlns:a14="http://schemas.microsoft.com/office/drawing/2010/main" val="0"/>
              </a:ext>
            </a:extLst>
          </a:blip>
          <a:srcRect l="22826" r="-24800"/>
          <a:stretch/>
        </p:blipFill>
        <p:spPr>
          <a:xfrm>
            <a:off x="-180528" y="0"/>
            <a:ext cx="9324528" cy="5143500"/>
          </a:xfrm>
          <a:prstGeom prst="rect">
            <a:avLst/>
          </a:prstGeom>
        </p:spPr>
      </p:pic>
      <p:pic>
        <p:nvPicPr>
          <p:cNvPr id="7" name="Bild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71800" y="4443958"/>
            <a:ext cx="1656184" cy="309567"/>
          </a:xfrm>
          <a:prstGeom prst="rect">
            <a:avLst/>
          </a:prstGeom>
        </p:spPr>
      </p:pic>
      <p:sp>
        <p:nvSpPr>
          <p:cNvPr id="2" name="Tittel 1"/>
          <p:cNvSpPr>
            <a:spLocks noGrp="1"/>
          </p:cNvSpPr>
          <p:nvPr userDrawn="1">
            <p:ph type="ctrTitle" hasCustomPrompt="1"/>
          </p:nvPr>
        </p:nvSpPr>
        <p:spPr>
          <a:xfrm>
            <a:off x="2627784" y="2139703"/>
            <a:ext cx="6192688" cy="612110"/>
          </a:xfrm>
          <a:prstGeom prst="rect">
            <a:avLst/>
          </a:prstGeom>
        </p:spPr>
        <p:txBody>
          <a:bodyPr>
            <a:normAutofit/>
          </a:bodyPr>
          <a:lstStyle>
            <a:lvl1pPr>
              <a:defRPr sz="2800">
                <a:solidFill>
                  <a:srgbClr val="40678D"/>
                </a:solidFill>
              </a:defRPr>
            </a:lvl1pPr>
          </a:lstStyle>
          <a:p>
            <a:r>
              <a:rPr lang="nb-NO" dirty="0"/>
              <a:t>KLIKK FOR Å LEGGE TIL EN TITTEL</a:t>
            </a:r>
          </a:p>
        </p:txBody>
      </p:sp>
      <p:sp>
        <p:nvSpPr>
          <p:cNvPr id="3" name="Undertittel 2"/>
          <p:cNvSpPr>
            <a:spLocks noGrp="1"/>
          </p:cNvSpPr>
          <p:nvPr userDrawn="1">
            <p:ph type="subTitle" idx="1"/>
          </p:nvPr>
        </p:nvSpPr>
        <p:spPr>
          <a:xfrm>
            <a:off x="2627784" y="2751812"/>
            <a:ext cx="6192688" cy="576064"/>
          </a:xfrm>
        </p:spPr>
        <p:txBody>
          <a:bodyPr>
            <a:normAutofit/>
          </a:bodyPr>
          <a:lstStyle>
            <a:lvl1pPr marL="0" indent="0" algn="l">
              <a:buNone/>
              <a:defRPr sz="2000" b="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nb-NO" dirty="0"/>
          </a:p>
        </p:txBody>
      </p:sp>
    </p:spTree>
    <p:extLst>
      <p:ext uri="{BB962C8B-B14F-4D97-AF65-F5344CB8AC3E}">
        <p14:creationId xmlns:p14="http://schemas.microsoft.com/office/powerpoint/2010/main" val="354470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fargefelt høyre 2">
    <p:spTree>
      <p:nvGrpSpPr>
        <p:cNvPr id="1" name=""/>
        <p:cNvGrpSpPr/>
        <p:nvPr/>
      </p:nvGrpSpPr>
      <p:grpSpPr>
        <a:xfrm>
          <a:off x="0" y="0"/>
          <a:ext cx="0" cy="0"/>
          <a:chOff x="0" y="0"/>
          <a:chExt cx="0" cy="0"/>
        </a:xfrm>
      </p:grpSpPr>
      <p:sp>
        <p:nvSpPr>
          <p:cNvPr id="6" name="Rektangel 5"/>
          <p:cNvSpPr/>
          <p:nvPr userDrawn="1"/>
        </p:nvSpPr>
        <p:spPr>
          <a:xfrm>
            <a:off x="4946306" y="0"/>
            <a:ext cx="4211960" cy="5143500"/>
          </a:xfrm>
          <a:prstGeom prst="rect">
            <a:avLst/>
          </a:prstGeom>
          <a:solidFill>
            <a:srgbClr val="406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bilde 2"/>
          <p:cNvSpPr>
            <a:spLocks noGrp="1"/>
          </p:cNvSpPr>
          <p:nvPr>
            <p:ph type="pic" idx="1"/>
          </p:nvPr>
        </p:nvSpPr>
        <p:spPr>
          <a:xfrm>
            <a:off x="0" y="0"/>
            <a:ext cx="4946306" cy="51435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nb-NO" dirty="0"/>
          </a:p>
        </p:txBody>
      </p:sp>
      <p:sp>
        <p:nvSpPr>
          <p:cNvPr id="8" name="Tittel 1"/>
          <p:cNvSpPr>
            <a:spLocks noGrp="1"/>
          </p:cNvSpPr>
          <p:nvPr>
            <p:ph type="title" hasCustomPrompt="1"/>
          </p:nvPr>
        </p:nvSpPr>
        <p:spPr>
          <a:xfrm>
            <a:off x="5364088" y="277987"/>
            <a:ext cx="3322712" cy="997619"/>
          </a:xfrm>
          <a:prstGeom prst="rect">
            <a:avLst/>
          </a:prstGeom>
        </p:spPr>
        <p:txBody>
          <a:bodyPr>
            <a:noAutofit/>
          </a:bodyPr>
          <a:lstStyle>
            <a:lvl1pPr>
              <a:defRPr sz="2800">
                <a:solidFill>
                  <a:schemeClr val="bg1"/>
                </a:solidFill>
              </a:defRPr>
            </a:lvl1pPr>
          </a:lstStyle>
          <a:p>
            <a:r>
              <a:rPr lang="nb-NO" dirty="0"/>
              <a:t>KLIKK FOR Å </a:t>
            </a:r>
            <a:br>
              <a:rPr lang="nb-NO" dirty="0"/>
            </a:br>
            <a:r>
              <a:rPr lang="nb-NO" dirty="0"/>
              <a:t>REDIGERE TITTELSTIL</a:t>
            </a:r>
          </a:p>
        </p:txBody>
      </p:sp>
      <p:sp>
        <p:nvSpPr>
          <p:cNvPr id="9" name="Plassholder for innhold 2"/>
          <p:cNvSpPr>
            <a:spLocks noGrp="1"/>
          </p:cNvSpPr>
          <p:nvPr>
            <p:ph idx="10"/>
          </p:nvPr>
        </p:nvSpPr>
        <p:spPr>
          <a:xfrm>
            <a:off x="5364088" y="1419622"/>
            <a:ext cx="3322712" cy="3247009"/>
          </a:xfrm>
        </p:spPr>
        <p:txBody>
          <a:bodyPr>
            <a:normAutofit/>
          </a:bodyPr>
          <a:lstStyle>
            <a:lvl1pPr marL="285750" indent="-285750">
              <a:buFont typeface="Arial" charset="0"/>
              <a:buChar char="•"/>
              <a:defRPr sz="1800" b="1">
                <a:solidFill>
                  <a:schemeClr val="bg1"/>
                </a:solidFill>
              </a:defRPr>
            </a:lvl1pPr>
          </a:lstStyle>
          <a:p>
            <a:pPr lvl="0"/>
            <a:r>
              <a:rPr lang="nb-NO"/>
              <a:t>Rediger tekststiler i malen</a:t>
            </a:r>
          </a:p>
        </p:txBody>
      </p:sp>
    </p:spTree>
    <p:extLst>
      <p:ext uri="{BB962C8B-B14F-4D97-AF65-F5344CB8AC3E}">
        <p14:creationId xmlns:p14="http://schemas.microsoft.com/office/powerpoint/2010/main" val="120715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høyre">
    <p:spTree>
      <p:nvGrpSpPr>
        <p:cNvPr id="1" name=""/>
        <p:cNvGrpSpPr/>
        <p:nvPr/>
      </p:nvGrpSpPr>
      <p:grpSpPr>
        <a:xfrm>
          <a:off x="0" y="0"/>
          <a:ext cx="0" cy="0"/>
          <a:chOff x="0" y="0"/>
          <a:chExt cx="0" cy="0"/>
        </a:xfrm>
      </p:grpSpPr>
      <p:sp>
        <p:nvSpPr>
          <p:cNvPr id="3" name="Plassholder for bilde 2"/>
          <p:cNvSpPr>
            <a:spLocks noGrp="1"/>
          </p:cNvSpPr>
          <p:nvPr>
            <p:ph type="pic" idx="1"/>
          </p:nvPr>
        </p:nvSpPr>
        <p:spPr>
          <a:xfrm>
            <a:off x="4211960" y="0"/>
            <a:ext cx="4932040" cy="51435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nb-NO" dirty="0"/>
          </a:p>
        </p:txBody>
      </p:sp>
      <p:sp>
        <p:nvSpPr>
          <p:cNvPr id="8" name="Tittel 1"/>
          <p:cNvSpPr>
            <a:spLocks noGrp="1"/>
          </p:cNvSpPr>
          <p:nvPr>
            <p:ph type="title" hasCustomPrompt="1"/>
          </p:nvPr>
        </p:nvSpPr>
        <p:spPr>
          <a:xfrm>
            <a:off x="457200" y="205979"/>
            <a:ext cx="3322712" cy="997619"/>
          </a:xfrm>
          <a:prstGeom prst="rect">
            <a:avLst/>
          </a:prstGeom>
        </p:spPr>
        <p:txBody>
          <a:bodyPr>
            <a:noAutofit/>
          </a:bodyPr>
          <a:lstStyle>
            <a:lvl1pPr>
              <a:defRPr sz="2800"/>
            </a:lvl1pPr>
          </a:lstStyle>
          <a:p>
            <a:r>
              <a:rPr lang="nb-NO" dirty="0"/>
              <a:t>KLIKK FOR Å </a:t>
            </a:r>
            <a:br>
              <a:rPr lang="nb-NO" dirty="0"/>
            </a:br>
            <a:r>
              <a:rPr lang="nb-NO" dirty="0"/>
              <a:t>REDIGERE TITTELSTIL</a:t>
            </a:r>
          </a:p>
        </p:txBody>
      </p:sp>
      <p:sp>
        <p:nvSpPr>
          <p:cNvPr id="9" name="Plassholder for innhold 2"/>
          <p:cNvSpPr>
            <a:spLocks noGrp="1"/>
          </p:cNvSpPr>
          <p:nvPr>
            <p:ph idx="10"/>
          </p:nvPr>
        </p:nvSpPr>
        <p:spPr>
          <a:xfrm>
            <a:off x="457200" y="1347614"/>
            <a:ext cx="3322712" cy="3247009"/>
          </a:xfrm>
        </p:spPr>
        <p:txBody>
          <a:bodyPr>
            <a:normAutofit/>
          </a:bodyPr>
          <a:lstStyle>
            <a:lvl1pPr marL="285750" indent="-285750">
              <a:buFont typeface="Arial" charset="0"/>
              <a:buChar char="•"/>
              <a:defRPr sz="1800" b="1">
                <a:solidFill>
                  <a:schemeClr val="tx1"/>
                </a:solidFill>
              </a:defRPr>
            </a:lvl1pPr>
          </a:lstStyle>
          <a:p>
            <a:pPr lvl="0"/>
            <a:r>
              <a:rPr lang="nb-NO"/>
              <a:t>Rediger tekststiler i malen</a:t>
            </a:r>
          </a:p>
        </p:txBody>
      </p:sp>
    </p:spTree>
    <p:extLst>
      <p:ext uri="{BB962C8B-B14F-4D97-AF65-F5344CB8AC3E}">
        <p14:creationId xmlns:p14="http://schemas.microsoft.com/office/powerpoint/2010/main" val="88043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venstre">
    <p:spTree>
      <p:nvGrpSpPr>
        <p:cNvPr id="1" name=""/>
        <p:cNvGrpSpPr/>
        <p:nvPr/>
      </p:nvGrpSpPr>
      <p:grpSpPr>
        <a:xfrm>
          <a:off x="0" y="0"/>
          <a:ext cx="0" cy="0"/>
          <a:chOff x="0" y="0"/>
          <a:chExt cx="0" cy="0"/>
        </a:xfrm>
      </p:grpSpPr>
      <p:sp>
        <p:nvSpPr>
          <p:cNvPr id="3" name="Plassholder for bilde 2"/>
          <p:cNvSpPr>
            <a:spLocks noGrp="1"/>
          </p:cNvSpPr>
          <p:nvPr>
            <p:ph type="pic" idx="1"/>
          </p:nvPr>
        </p:nvSpPr>
        <p:spPr>
          <a:xfrm>
            <a:off x="0" y="0"/>
            <a:ext cx="4932040" cy="51435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nb-NO" dirty="0"/>
          </a:p>
        </p:txBody>
      </p:sp>
      <p:sp>
        <p:nvSpPr>
          <p:cNvPr id="8" name="Tittel 1"/>
          <p:cNvSpPr>
            <a:spLocks noGrp="1"/>
          </p:cNvSpPr>
          <p:nvPr>
            <p:ph type="title" hasCustomPrompt="1"/>
          </p:nvPr>
        </p:nvSpPr>
        <p:spPr>
          <a:xfrm>
            <a:off x="5436096" y="277987"/>
            <a:ext cx="3322712" cy="997619"/>
          </a:xfrm>
          <a:prstGeom prst="rect">
            <a:avLst/>
          </a:prstGeom>
        </p:spPr>
        <p:txBody>
          <a:bodyPr>
            <a:noAutofit/>
          </a:bodyPr>
          <a:lstStyle>
            <a:lvl1pPr>
              <a:defRPr sz="2800"/>
            </a:lvl1pPr>
          </a:lstStyle>
          <a:p>
            <a:r>
              <a:rPr lang="nb-NO" dirty="0"/>
              <a:t>KLIKK FOR Å </a:t>
            </a:r>
            <a:br>
              <a:rPr lang="nb-NO" dirty="0"/>
            </a:br>
            <a:r>
              <a:rPr lang="nb-NO" dirty="0"/>
              <a:t>REDIGERE TITTELSTIL</a:t>
            </a:r>
          </a:p>
        </p:txBody>
      </p:sp>
      <p:sp>
        <p:nvSpPr>
          <p:cNvPr id="9" name="Plassholder for innhold 2"/>
          <p:cNvSpPr>
            <a:spLocks noGrp="1"/>
          </p:cNvSpPr>
          <p:nvPr>
            <p:ph idx="10"/>
          </p:nvPr>
        </p:nvSpPr>
        <p:spPr>
          <a:xfrm>
            <a:off x="5436096" y="1419622"/>
            <a:ext cx="3322712" cy="3247009"/>
          </a:xfrm>
        </p:spPr>
        <p:txBody>
          <a:bodyPr>
            <a:normAutofit/>
          </a:bodyPr>
          <a:lstStyle>
            <a:lvl1pPr marL="285750" indent="-285750">
              <a:buFont typeface="Arial" charset="0"/>
              <a:buChar char="•"/>
              <a:defRPr sz="1800" b="1">
                <a:solidFill>
                  <a:schemeClr val="tx1"/>
                </a:solidFill>
              </a:defRPr>
            </a:lvl1pPr>
          </a:lstStyle>
          <a:p>
            <a:pPr lvl="0"/>
            <a:r>
              <a:rPr lang="nb-NO"/>
              <a:t>Rediger tekststiler i malen</a:t>
            </a:r>
          </a:p>
        </p:txBody>
      </p:sp>
    </p:spTree>
    <p:extLst>
      <p:ext uri="{BB962C8B-B14F-4D97-AF65-F5344CB8AC3E}">
        <p14:creationId xmlns:p14="http://schemas.microsoft.com/office/powerpoint/2010/main" val="18096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4"/>
          <p:cNvSpPr>
            <a:spLocks noGrp="1" noChangeArrowheads="1"/>
          </p:cNvSpPr>
          <p:nvPr>
            <p:ph type="dt" sz="half" idx="10"/>
          </p:nvPr>
        </p:nvSpPr>
        <p:spPr>
          <a:ln/>
        </p:spPr>
        <p:txBody>
          <a:bodyPr/>
          <a:lstStyle>
            <a:lvl1pPr>
              <a:defRPr/>
            </a:lvl1pPr>
          </a:lstStyle>
          <a:p>
            <a:pPr>
              <a:defRPr/>
            </a:pPr>
            <a:fld id="{C996C9A0-9878-42F2-8CE5-84CEA00D9C58}" type="datetime1">
              <a:rPr lang="nb-NO" altLang="nb-NO" smtClean="0"/>
              <a:t>16.04.2021</a:t>
            </a:fld>
            <a:endParaRPr lang="nb-NO" altLang="nb-NO"/>
          </a:p>
        </p:txBody>
      </p:sp>
      <p:sp>
        <p:nvSpPr>
          <p:cNvPr id="5" name="Rectangle 6"/>
          <p:cNvSpPr>
            <a:spLocks noGrp="1" noChangeArrowheads="1"/>
          </p:cNvSpPr>
          <p:nvPr>
            <p:ph type="ftr" sz="quarter" idx="11"/>
          </p:nvPr>
        </p:nvSpPr>
        <p:spPr>
          <a:ln/>
        </p:spPr>
        <p:txBody>
          <a:bodyPr/>
          <a:lstStyle>
            <a:lvl1pPr>
              <a:defRPr/>
            </a:lvl1pPr>
          </a:lstStyle>
          <a:p>
            <a:pPr>
              <a:defRPr/>
            </a:pPr>
            <a:r>
              <a:rPr lang="nb-NO" altLang="nb-NO"/>
              <a:t>Stine K. Tønsaker </a:t>
            </a:r>
          </a:p>
        </p:txBody>
      </p:sp>
      <p:sp>
        <p:nvSpPr>
          <p:cNvPr id="6" name="Rectangle 7"/>
          <p:cNvSpPr>
            <a:spLocks noGrp="1" noChangeArrowheads="1"/>
          </p:cNvSpPr>
          <p:nvPr>
            <p:ph type="sldNum" sz="quarter" idx="12"/>
          </p:nvPr>
        </p:nvSpPr>
        <p:spPr>
          <a:ln/>
        </p:spPr>
        <p:txBody>
          <a:bodyPr/>
          <a:lstStyle>
            <a:lvl1pPr>
              <a:defRPr/>
            </a:lvl1pPr>
          </a:lstStyle>
          <a:p>
            <a:pPr>
              <a:defRPr/>
            </a:pPr>
            <a:r>
              <a:rPr lang="nb-NO" altLang="nb-NO"/>
              <a:t>Side </a:t>
            </a:r>
            <a:fld id="{1606A42E-27CB-4B90-9046-1A8FE6E02387}" type="slidenum">
              <a:rPr lang="nb-NO" altLang="nb-NO"/>
              <a:pPr>
                <a:defRPr/>
              </a:pPr>
              <a:t>‹#›</a:t>
            </a:fld>
            <a:endParaRPr lang="nb-NO" altLang="nb-NO"/>
          </a:p>
        </p:txBody>
      </p:sp>
    </p:spTree>
    <p:extLst>
      <p:ext uri="{BB962C8B-B14F-4D97-AF65-F5344CB8AC3E}">
        <p14:creationId xmlns:p14="http://schemas.microsoft.com/office/powerpoint/2010/main" val="1435238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eoppsett_helbilde">
    <p:bg>
      <p:bgRef idx="1001">
        <a:schemeClr val="bg1"/>
      </p:bgRef>
    </p:bg>
    <p:spTree>
      <p:nvGrpSpPr>
        <p:cNvPr id="1" name=""/>
        <p:cNvGrpSpPr/>
        <p:nvPr/>
      </p:nvGrpSpPr>
      <p:grpSpPr>
        <a:xfrm>
          <a:off x="0" y="0"/>
          <a:ext cx="0" cy="0"/>
          <a:chOff x="0" y="0"/>
          <a:chExt cx="0" cy="0"/>
        </a:xfrm>
      </p:grpSpPr>
      <p:sp>
        <p:nvSpPr>
          <p:cNvPr id="5" name="Plassholder for bilde 4"/>
          <p:cNvSpPr>
            <a:spLocks noGrp="1"/>
          </p:cNvSpPr>
          <p:nvPr>
            <p:ph type="pic" sz="quarter" idx="27"/>
          </p:nvPr>
        </p:nvSpPr>
        <p:spPr>
          <a:xfrm>
            <a:off x="0" y="0"/>
            <a:ext cx="9144000" cy="5143500"/>
          </a:xfrm>
        </p:spPr>
        <p:txBody>
          <a:bodyPr/>
          <a:lstStyle/>
          <a:p>
            <a:endParaRPr lang="nb-NO"/>
          </a:p>
        </p:txBody>
      </p:sp>
    </p:spTree>
    <p:extLst>
      <p:ext uri="{BB962C8B-B14F-4D97-AF65-F5344CB8AC3E}">
        <p14:creationId xmlns:p14="http://schemas.microsoft.com/office/powerpoint/2010/main" val="4681405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eoppsett_helbilde m_tekst">
    <p:bg>
      <p:bgRef idx="1001">
        <a:schemeClr val="bg1"/>
      </p:bgRef>
    </p:bg>
    <p:spTree>
      <p:nvGrpSpPr>
        <p:cNvPr id="1" name=""/>
        <p:cNvGrpSpPr/>
        <p:nvPr/>
      </p:nvGrpSpPr>
      <p:grpSpPr>
        <a:xfrm>
          <a:off x="0" y="0"/>
          <a:ext cx="0" cy="0"/>
          <a:chOff x="0" y="0"/>
          <a:chExt cx="0" cy="0"/>
        </a:xfrm>
      </p:grpSpPr>
      <p:sp>
        <p:nvSpPr>
          <p:cNvPr id="5" name="Plassholder for bilde 4"/>
          <p:cNvSpPr>
            <a:spLocks noGrp="1"/>
          </p:cNvSpPr>
          <p:nvPr>
            <p:ph type="pic" sz="quarter" idx="27"/>
          </p:nvPr>
        </p:nvSpPr>
        <p:spPr>
          <a:xfrm>
            <a:off x="0" y="0"/>
            <a:ext cx="9144000" cy="5143500"/>
          </a:xfrm>
        </p:spPr>
        <p:txBody>
          <a:bodyPr/>
          <a:lstStyle/>
          <a:p>
            <a:endParaRPr lang="nb-NO"/>
          </a:p>
        </p:txBody>
      </p:sp>
      <p:sp>
        <p:nvSpPr>
          <p:cNvPr id="3" name="Rektangel 2"/>
          <p:cNvSpPr/>
          <p:nvPr userDrawn="1"/>
        </p:nvSpPr>
        <p:spPr>
          <a:xfrm>
            <a:off x="4978400" y="0"/>
            <a:ext cx="3771900" cy="51435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tel 1"/>
          <p:cNvSpPr>
            <a:spLocks noGrp="1"/>
          </p:cNvSpPr>
          <p:nvPr>
            <p:ph type="ctrTitle" hasCustomPrompt="1"/>
          </p:nvPr>
        </p:nvSpPr>
        <p:spPr>
          <a:xfrm>
            <a:off x="5162550" y="330202"/>
            <a:ext cx="3403600" cy="914399"/>
          </a:xfrm>
          <a:prstGeom prst="rect">
            <a:avLst/>
          </a:prstGeom>
        </p:spPr>
        <p:txBody>
          <a:bodyPr anchor="t">
            <a:noAutofit/>
          </a:bodyPr>
          <a:lstStyle>
            <a:lvl1pPr algn="l">
              <a:defRPr sz="2800" b="1">
                <a:solidFill>
                  <a:srgbClr val="40678D"/>
                </a:solidFill>
              </a:defRPr>
            </a:lvl1pPr>
          </a:lstStyle>
          <a:p>
            <a:r>
              <a:rPr lang="nb-NO" dirty="0"/>
              <a:t>KLIKK FOR Å REDIGERE TITTELSTIL</a:t>
            </a:r>
            <a:endParaRPr lang="en-GB" dirty="0"/>
          </a:p>
        </p:txBody>
      </p:sp>
      <p:sp>
        <p:nvSpPr>
          <p:cNvPr id="21" name="Undertittel 2"/>
          <p:cNvSpPr>
            <a:spLocks noGrp="1"/>
          </p:cNvSpPr>
          <p:nvPr>
            <p:ph type="subTitle" idx="1"/>
          </p:nvPr>
        </p:nvSpPr>
        <p:spPr>
          <a:xfrm>
            <a:off x="5162550" y="1352551"/>
            <a:ext cx="3403600" cy="558800"/>
          </a:xfrm>
          <a:prstGeom prst="rect">
            <a:avLst/>
          </a:prstGeo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dirty="0"/>
              <a:t>Klikk for å redigere undertittelstil i malen</a:t>
            </a:r>
            <a:endParaRPr lang="en-GB" dirty="0"/>
          </a:p>
        </p:txBody>
      </p:sp>
      <p:sp>
        <p:nvSpPr>
          <p:cNvPr id="22" name="Plassholder for tekst 3"/>
          <p:cNvSpPr>
            <a:spLocks noGrp="1"/>
          </p:cNvSpPr>
          <p:nvPr>
            <p:ph type="body" sz="quarter" idx="26"/>
          </p:nvPr>
        </p:nvSpPr>
        <p:spPr>
          <a:xfrm>
            <a:off x="5162550" y="2019301"/>
            <a:ext cx="3403600" cy="3016250"/>
          </a:xfrm>
          <a:prstGeom prst="rect">
            <a:avLst/>
          </a:prstGeom>
        </p:spPr>
        <p:txBody>
          <a:bodyPr>
            <a:noAutofit/>
          </a:bodyPr>
          <a:lstStyle>
            <a:lvl1pPr marL="0" indent="0">
              <a:buNone/>
              <a:defRPr sz="1350">
                <a:solidFill>
                  <a:schemeClr val="tx1"/>
                </a:solidFill>
              </a:defRPr>
            </a:lvl1pPr>
          </a:lstStyle>
          <a:p>
            <a:pPr lvl="0"/>
            <a:r>
              <a:rPr lang="nb-NO" dirty="0"/>
              <a:t>Klikk for å redigere tekststiler i malen</a:t>
            </a:r>
            <a:endParaRPr lang="en-GB" dirty="0"/>
          </a:p>
        </p:txBody>
      </p:sp>
    </p:spTree>
    <p:extLst>
      <p:ext uri="{BB962C8B-B14F-4D97-AF65-F5344CB8AC3E}">
        <p14:creationId xmlns:p14="http://schemas.microsoft.com/office/powerpoint/2010/main" val="244385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eoppsett_to bilder_liggende">
    <p:spTree>
      <p:nvGrpSpPr>
        <p:cNvPr id="1" name=""/>
        <p:cNvGrpSpPr/>
        <p:nvPr/>
      </p:nvGrpSpPr>
      <p:grpSpPr>
        <a:xfrm>
          <a:off x="0" y="0"/>
          <a:ext cx="0" cy="0"/>
          <a:chOff x="0" y="0"/>
          <a:chExt cx="0" cy="0"/>
        </a:xfrm>
      </p:grpSpPr>
      <p:sp>
        <p:nvSpPr>
          <p:cNvPr id="13" name="Plassholder for bilde 10"/>
          <p:cNvSpPr>
            <a:spLocks noGrp="1"/>
          </p:cNvSpPr>
          <p:nvPr>
            <p:ph type="pic" sz="quarter" idx="13"/>
          </p:nvPr>
        </p:nvSpPr>
        <p:spPr>
          <a:xfrm>
            <a:off x="393700" y="1491633"/>
            <a:ext cx="4142296" cy="2592286"/>
          </a:xfrm>
          <a:prstGeom prst="rect">
            <a:avLst/>
          </a:prstGeom>
        </p:spPr>
        <p:txBody>
          <a:bodyPr/>
          <a:lstStyle/>
          <a:p>
            <a:endParaRPr lang="en-GB"/>
          </a:p>
        </p:txBody>
      </p:sp>
      <p:sp>
        <p:nvSpPr>
          <p:cNvPr id="17" name="Tittel 1"/>
          <p:cNvSpPr>
            <a:spLocks noGrp="1"/>
          </p:cNvSpPr>
          <p:nvPr>
            <p:ph type="ctrTitle" hasCustomPrompt="1"/>
          </p:nvPr>
        </p:nvSpPr>
        <p:spPr>
          <a:xfrm>
            <a:off x="277242" y="330202"/>
            <a:ext cx="8517508" cy="533399"/>
          </a:xfrm>
          <a:prstGeom prst="rect">
            <a:avLst/>
          </a:prstGeom>
        </p:spPr>
        <p:txBody>
          <a:bodyPr anchor="t">
            <a:noAutofit/>
          </a:bodyPr>
          <a:lstStyle>
            <a:lvl1pPr algn="l">
              <a:defRPr sz="2800" b="1">
                <a:solidFill>
                  <a:srgbClr val="40678D"/>
                </a:solidFill>
              </a:defRPr>
            </a:lvl1pPr>
          </a:lstStyle>
          <a:p>
            <a:r>
              <a:rPr lang="nb-NO" dirty="0"/>
              <a:t>KLIKK FOR Å REDIGERE TITTELSTIL</a:t>
            </a:r>
            <a:endParaRPr lang="en-GB" dirty="0"/>
          </a:p>
        </p:txBody>
      </p:sp>
      <p:sp>
        <p:nvSpPr>
          <p:cNvPr id="6" name="Plassholder for bilde 10"/>
          <p:cNvSpPr>
            <a:spLocks noGrp="1"/>
          </p:cNvSpPr>
          <p:nvPr>
            <p:ph type="pic" sz="quarter" idx="14"/>
          </p:nvPr>
        </p:nvSpPr>
        <p:spPr>
          <a:xfrm>
            <a:off x="4657349" y="1491326"/>
            <a:ext cx="4142296" cy="2592286"/>
          </a:xfrm>
          <a:prstGeom prst="rect">
            <a:avLst/>
          </a:prstGeom>
        </p:spPr>
        <p:txBody>
          <a:bodyPr/>
          <a:lstStyle/>
          <a:p>
            <a:endParaRPr lang="en-GB"/>
          </a:p>
        </p:txBody>
      </p:sp>
    </p:spTree>
    <p:extLst>
      <p:ext uri="{BB962C8B-B14F-4D97-AF65-F5344CB8AC3E}">
        <p14:creationId xmlns:p14="http://schemas.microsoft.com/office/powerpoint/2010/main" val="93500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eoppsett_to bilder">
    <p:spTree>
      <p:nvGrpSpPr>
        <p:cNvPr id="1" name=""/>
        <p:cNvGrpSpPr/>
        <p:nvPr/>
      </p:nvGrpSpPr>
      <p:grpSpPr>
        <a:xfrm>
          <a:off x="0" y="0"/>
          <a:ext cx="0" cy="0"/>
          <a:chOff x="0" y="0"/>
          <a:chExt cx="0" cy="0"/>
        </a:xfrm>
      </p:grpSpPr>
      <p:sp>
        <p:nvSpPr>
          <p:cNvPr id="13" name="Plassholder for bilde 10"/>
          <p:cNvSpPr>
            <a:spLocks noGrp="1"/>
          </p:cNvSpPr>
          <p:nvPr>
            <p:ph type="pic" sz="quarter" idx="13"/>
          </p:nvPr>
        </p:nvSpPr>
        <p:spPr>
          <a:xfrm>
            <a:off x="1727684" y="1491632"/>
            <a:ext cx="2698751" cy="2865825"/>
          </a:xfrm>
          <a:prstGeom prst="rect">
            <a:avLst/>
          </a:prstGeom>
        </p:spPr>
        <p:txBody>
          <a:bodyPr/>
          <a:lstStyle/>
          <a:p>
            <a:endParaRPr lang="en-GB"/>
          </a:p>
        </p:txBody>
      </p:sp>
      <p:sp>
        <p:nvSpPr>
          <p:cNvPr id="16" name="Plassholder for bilde 10"/>
          <p:cNvSpPr>
            <a:spLocks noGrp="1"/>
          </p:cNvSpPr>
          <p:nvPr>
            <p:ph type="pic" sz="quarter" idx="15"/>
          </p:nvPr>
        </p:nvSpPr>
        <p:spPr>
          <a:xfrm>
            <a:off x="4691843" y="1491630"/>
            <a:ext cx="2698751" cy="2865825"/>
          </a:xfrm>
          <a:prstGeom prst="rect">
            <a:avLst/>
          </a:prstGeom>
        </p:spPr>
        <p:txBody>
          <a:bodyPr/>
          <a:lstStyle/>
          <a:p>
            <a:endParaRPr lang="en-GB"/>
          </a:p>
        </p:txBody>
      </p:sp>
      <p:sp>
        <p:nvSpPr>
          <p:cNvPr id="17" name="Tittel 1"/>
          <p:cNvSpPr>
            <a:spLocks noGrp="1"/>
          </p:cNvSpPr>
          <p:nvPr>
            <p:ph type="ctrTitle" hasCustomPrompt="1"/>
          </p:nvPr>
        </p:nvSpPr>
        <p:spPr>
          <a:xfrm>
            <a:off x="1619672" y="330202"/>
            <a:ext cx="5770922" cy="533399"/>
          </a:xfrm>
          <a:prstGeom prst="rect">
            <a:avLst/>
          </a:prstGeom>
        </p:spPr>
        <p:txBody>
          <a:bodyPr anchor="t">
            <a:noAutofit/>
          </a:bodyPr>
          <a:lstStyle>
            <a:lvl1pPr algn="l">
              <a:defRPr sz="2800" b="1">
                <a:solidFill>
                  <a:srgbClr val="40678D"/>
                </a:solidFill>
              </a:defRPr>
            </a:lvl1pPr>
          </a:lstStyle>
          <a:p>
            <a:r>
              <a:rPr lang="nb-NO" dirty="0"/>
              <a:t>KLIKK FOR Å REDIGERE TITTELSTIL</a:t>
            </a:r>
            <a:endParaRPr lang="en-GB" dirty="0"/>
          </a:p>
        </p:txBody>
      </p:sp>
    </p:spTree>
    <p:extLst>
      <p:ext uri="{BB962C8B-B14F-4D97-AF65-F5344CB8AC3E}">
        <p14:creationId xmlns:p14="http://schemas.microsoft.com/office/powerpoint/2010/main" val="424579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eoppsett_tre bilder">
    <p:spTree>
      <p:nvGrpSpPr>
        <p:cNvPr id="1" name=""/>
        <p:cNvGrpSpPr/>
        <p:nvPr/>
      </p:nvGrpSpPr>
      <p:grpSpPr>
        <a:xfrm>
          <a:off x="0" y="0"/>
          <a:ext cx="0" cy="0"/>
          <a:chOff x="0" y="0"/>
          <a:chExt cx="0" cy="0"/>
        </a:xfrm>
      </p:grpSpPr>
      <p:sp>
        <p:nvSpPr>
          <p:cNvPr id="13" name="Plassholder for bilde 10"/>
          <p:cNvSpPr>
            <a:spLocks noGrp="1"/>
          </p:cNvSpPr>
          <p:nvPr>
            <p:ph type="pic" sz="quarter" idx="13"/>
          </p:nvPr>
        </p:nvSpPr>
        <p:spPr>
          <a:xfrm>
            <a:off x="393700" y="1491632"/>
            <a:ext cx="2698751" cy="2865825"/>
          </a:xfrm>
          <a:prstGeom prst="rect">
            <a:avLst/>
          </a:prstGeom>
        </p:spPr>
        <p:txBody>
          <a:bodyPr/>
          <a:lstStyle/>
          <a:p>
            <a:endParaRPr lang="en-GB"/>
          </a:p>
        </p:txBody>
      </p:sp>
      <p:sp>
        <p:nvSpPr>
          <p:cNvPr id="15" name="Plassholder for bilde 10"/>
          <p:cNvSpPr>
            <a:spLocks noGrp="1"/>
          </p:cNvSpPr>
          <p:nvPr>
            <p:ph type="pic" sz="quarter" idx="14"/>
          </p:nvPr>
        </p:nvSpPr>
        <p:spPr>
          <a:xfrm>
            <a:off x="3244849" y="1491631"/>
            <a:ext cx="2698751" cy="2865825"/>
          </a:xfrm>
          <a:prstGeom prst="rect">
            <a:avLst/>
          </a:prstGeom>
        </p:spPr>
        <p:txBody>
          <a:bodyPr/>
          <a:lstStyle/>
          <a:p>
            <a:endParaRPr lang="en-GB"/>
          </a:p>
        </p:txBody>
      </p:sp>
      <p:sp>
        <p:nvSpPr>
          <p:cNvPr id="16" name="Plassholder for bilde 10"/>
          <p:cNvSpPr>
            <a:spLocks noGrp="1"/>
          </p:cNvSpPr>
          <p:nvPr>
            <p:ph type="pic" sz="quarter" idx="15"/>
          </p:nvPr>
        </p:nvSpPr>
        <p:spPr>
          <a:xfrm>
            <a:off x="6095999" y="1491630"/>
            <a:ext cx="2698751" cy="2865825"/>
          </a:xfrm>
          <a:prstGeom prst="rect">
            <a:avLst/>
          </a:prstGeom>
        </p:spPr>
        <p:txBody>
          <a:bodyPr/>
          <a:lstStyle/>
          <a:p>
            <a:endParaRPr lang="en-GB"/>
          </a:p>
        </p:txBody>
      </p:sp>
      <p:sp>
        <p:nvSpPr>
          <p:cNvPr id="17" name="Tittel 1"/>
          <p:cNvSpPr>
            <a:spLocks noGrp="1"/>
          </p:cNvSpPr>
          <p:nvPr>
            <p:ph type="ctrTitle" hasCustomPrompt="1"/>
          </p:nvPr>
        </p:nvSpPr>
        <p:spPr>
          <a:xfrm>
            <a:off x="277242" y="330202"/>
            <a:ext cx="8517508" cy="533399"/>
          </a:xfrm>
          <a:prstGeom prst="rect">
            <a:avLst/>
          </a:prstGeom>
        </p:spPr>
        <p:txBody>
          <a:bodyPr anchor="t">
            <a:noAutofit/>
          </a:bodyPr>
          <a:lstStyle>
            <a:lvl1pPr algn="l">
              <a:defRPr sz="2800" b="1">
                <a:solidFill>
                  <a:srgbClr val="40678D"/>
                </a:solidFill>
              </a:defRPr>
            </a:lvl1pPr>
          </a:lstStyle>
          <a:p>
            <a:r>
              <a:rPr lang="nb-NO" dirty="0"/>
              <a:t>KLIKK FOR Å REDIGERE TITTELSTIL</a:t>
            </a:r>
            <a:endParaRPr lang="en-GB" dirty="0"/>
          </a:p>
        </p:txBody>
      </p:sp>
    </p:spTree>
    <p:extLst>
      <p:ext uri="{BB962C8B-B14F-4D97-AF65-F5344CB8AC3E}">
        <p14:creationId xmlns:p14="http://schemas.microsoft.com/office/powerpoint/2010/main" val="375936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eoppsett_fire bilder_liggende">
    <p:spTree>
      <p:nvGrpSpPr>
        <p:cNvPr id="1" name=""/>
        <p:cNvGrpSpPr/>
        <p:nvPr/>
      </p:nvGrpSpPr>
      <p:grpSpPr>
        <a:xfrm>
          <a:off x="0" y="0"/>
          <a:ext cx="0" cy="0"/>
          <a:chOff x="0" y="0"/>
          <a:chExt cx="0" cy="0"/>
        </a:xfrm>
      </p:grpSpPr>
      <p:sp>
        <p:nvSpPr>
          <p:cNvPr id="13" name="Plassholder for bilde 10"/>
          <p:cNvSpPr>
            <a:spLocks noGrp="1"/>
          </p:cNvSpPr>
          <p:nvPr>
            <p:ph type="pic" sz="quarter" idx="13"/>
          </p:nvPr>
        </p:nvSpPr>
        <p:spPr>
          <a:xfrm>
            <a:off x="1437815" y="1239603"/>
            <a:ext cx="3062177" cy="1738863"/>
          </a:xfrm>
          <a:prstGeom prst="rect">
            <a:avLst/>
          </a:prstGeom>
        </p:spPr>
        <p:txBody>
          <a:bodyPr/>
          <a:lstStyle/>
          <a:p>
            <a:endParaRPr lang="en-GB"/>
          </a:p>
        </p:txBody>
      </p:sp>
      <p:sp>
        <p:nvSpPr>
          <p:cNvPr id="17" name="Tittel 1"/>
          <p:cNvSpPr>
            <a:spLocks noGrp="1"/>
          </p:cNvSpPr>
          <p:nvPr>
            <p:ph type="ctrTitle" hasCustomPrompt="1"/>
          </p:nvPr>
        </p:nvSpPr>
        <p:spPr>
          <a:xfrm>
            <a:off x="1331640" y="330202"/>
            <a:ext cx="6410196" cy="533399"/>
          </a:xfrm>
          <a:prstGeom prst="rect">
            <a:avLst/>
          </a:prstGeom>
        </p:spPr>
        <p:txBody>
          <a:bodyPr anchor="t">
            <a:noAutofit/>
          </a:bodyPr>
          <a:lstStyle>
            <a:lvl1pPr algn="l">
              <a:defRPr sz="2800" b="1">
                <a:solidFill>
                  <a:srgbClr val="40678D"/>
                </a:solidFill>
              </a:defRPr>
            </a:lvl1pPr>
          </a:lstStyle>
          <a:p>
            <a:r>
              <a:rPr lang="nb-NO" dirty="0"/>
              <a:t>KLIKK FOR Å REDIGERE TITTELSTIL</a:t>
            </a:r>
            <a:endParaRPr lang="en-GB" dirty="0"/>
          </a:p>
        </p:txBody>
      </p:sp>
      <p:sp>
        <p:nvSpPr>
          <p:cNvPr id="12" name="Plassholder for bilde 10"/>
          <p:cNvSpPr>
            <a:spLocks noGrp="1"/>
          </p:cNvSpPr>
          <p:nvPr>
            <p:ph type="pic" sz="quarter" idx="14"/>
          </p:nvPr>
        </p:nvSpPr>
        <p:spPr>
          <a:xfrm>
            <a:off x="4680012" y="1239602"/>
            <a:ext cx="3062177" cy="1738863"/>
          </a:xfrm>
          <a:prstGeom prst="rect">
            <a:avLst/>
          </a:prstGeom>
        </p:spPr>
        <p:txBody>
          <a:bodyPr/>
          <a:lstStyle/>
          <a:p>
            <a:endParaRPr lang="en-GB"/>
          </a:p>
        </p:txBody>
      </p:sp>
      <p:sp>
        <p:nvSpPr>
          <p:cNvPr id="14" name="Plassholder for bilde 10"/>
          <p:cNvSpPr>
            <a:spLocks noGrp="1"/>
          </p:cNvSpPr>
          <p:nvPr>
            <p:ph type="pic" sz="quarter" idx="15"/>
          </p:nvPr>
        </p:nvSpPr>
        <p:spPr>
          <a:xfrm>
            <a:off x="1437462" y="3120269"/>
            <a:ext cx="3062177" cy="1738863"/>
          </a:xfrm>
          <a:prstGeom prst="rect">
            <a:avLst/>
          </a:prstGeom>
        </p:spPr>
        <p:txBody>
          <a:bodyPr/>
          <a:lstStyle/>
          <a:p>
            <a:endParaRPr lang="en-GB"/>
          </a:p>
        </p:txBody>
      </p:sp>
      <p:sp>
        <p:nvSpPr>
          <p:cNvPr id="15" name="Plassholder for bilde 10"/>
          <p:cNvSpPr>
            <a:spLocks noGrp="1"/>
          </p:cNvSpPr>
          <p:nvPr>
            <p:ph type="pic" sz="quarter" idx="16"/>
          </p:nvPr>
        </p:nvSpPr>
        <p:spPr>
          <a:xfrm>
            <a:off x="4679659" y="3120268"/>
            <a:ext cx="3062177" cy="1738863"/>
          </a:xfrm>
          <a:prstGeom prst="rect">
            <a:avLst/>
          </a:prstGeom>
        </p:spPr>
        <p:txBody>
          <a:bodyPr/>
          <a:lstStyle/>
          <a:p>
            <a:endParaRPr lang="en-GB"/>
          </a:p>
        </p:txBody>
      </p:sp>
    </p:spTree>
    <p:extLst>
      <p:ext uri="{BB962C8B-B14F-4D97-AF65-F5344CB8AC3E}">
        <p14:creationId xmlns:p14="http://schemas.microsoft.com/office/powerpoint/2010/main" val="416930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_eget bilde">
    <p:spTree>
      <p:nvGrpSpPr>
        <p:cNvPr id="1" name=""/>
        <p:cNvGrpSpPr/>
        <p:nvPr/>
      </p:nvGrpSpPr>
      <p:grpSpPr>
        <a:xfrm>
          <a:off x="0" y="0"/>
          <a:ext cx="0" cy="0"/>
          <a:chOff x="0" y="0"/>
          <a:chExt cx="0" cy="0"/>
        </a:xfrm>
      </p:grpSpPr>
      <p:sp>
        <p:nvSpPr>
          <p:cNvPr id="5" name="Rektangel 4"/>
          <p:cNvSpPr/>
          <p:nvPr userDrawn="1"/>
        </p:nvSpPr>
        <p:spPr>
          <a:xfrm>
            <a:off x="-36512" y="0"/>
            <a:ext cx="936104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a:noFill/>
              </a:ln>
              <a:solidFill>
                <a:schemeClr val="bg1"/>
              </a:solidFill>
            </a:endParaRPr>
          </a:p>
        </p:txBody>
      </p:sp>
      <p:pic>
        <p:nvPicPr>
          <p:cNvPr id="4" name="Bild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51920" y="4464020"/>
            <a:ext cx="1440160" cy="444605"/>
          </a:xfrm>
          <a:prstGeom prst="rect">
            <a:avLst/>
          </a:prstGeom>
        </p:spPr>
      </p:pic>
      <p:pic>
        <p:nvPicPr>
          <p:cNvPr id="7" name="Bild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71800" y="4443958"/>
            <a:ext cx="1656184" cy="309567"/>
          </a:xfrm>
          <a:prstGeom prst="rect">
            <a:avLst/>
          </a:prstGeom>
        </p:spPr>
      </p:pic>
      <p:sp>
        <p:nvSpPr>
          <p:cNvPr id="2" name="Tittel 1"/>
          <p:cNvSpPr>
            <a:spLocks noGrp="1"/>
          </p:cNvSpPr>
          <p:nvPr userDrawn="1">
            <p:ph type="ctrTitle" hasCustomPrompt="1"/>
          </p:nvPr>
        </p:nvSpPr>
        <p:spPr>
          <a:xfrm>
            <a:off x="2627784" y="2139703"/>
            <a:ext cx="6192688" cy="612110"/>
          </a:xfrm>
          <a:prstGeom prst="rect">
            <a:avLst/>
          </a:prstGeom>
        </p:spPr>
        <p:txBody>
          <a:bodyPr>
            <a:normAutofit/>
          </a:bodyPr>
          <a:lstStyle>
            <a:lvl1pPr>
              <a:defRPr sz="2800" baseline="0">
                <a:solidFill>
                  <a:srgbClr val="40678D"/>
                </a:solidFill>
              </a:defRPr>
            </a:lvl1pPr>
          </a:lstStyle>
          <a:p>
            <a:r>
              <a:rPr lang="nb-NO" dirty="0"/>
              <a:t>KLIKK FOR Å LEGGE TIL EN TITTEL</a:t>
            </a:r>
          </a:p>
        </p:txBody>
      </p:sp>
      <p:sp>
        <p:nvSpPr>
          <p:cNvPr id="3" name="Undertittel 2"/>
          <p:cNvSpPr>
            <a:spLocks noGrp="1"/>
          </p:cNvSpPr>
          <p:nvPr userDrawn="1">
            <p:ph type="subTitle" idx="1"/>
          </p:nvPr>
        </p:nvSpPr>
        <p:spPr>
          <a:xfrm>
            <a:off x="2627784" y="2751812"/>
            <a:ext cx="6192688" cy="576064"/>
          </a:xfrm>
        </p:spPr>
        <p:txBody>
          <a:bodyPr>
            <a:normAutofit/>
          </a:bodyPr>
          <a:lstStyle>
            <a:lvl1pPr marL="0" indent="0" algn="l">
              <a:buNone/>
              <a:defRPr sz="2000" b="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nb-NO" dirty="0"/>
          </a:p>
        </p:txBody>
      </p:sp>
      <p:sp>
        <p:nvSpPr>
          <p:cNvPr id="9" name="Plassholder for bilde 8"/>
          <p:cNvSpPr>
            <a:spLocks noGrp="1"/>
          </p:cNvSpPr>
          <p:nvPr>
            <p:ph type="pic" sz="quarter" idx="10"/>
          </p:nvPr>
        </p:nvSpPr>
        <p:spPr>
          <a:xfrm>
            <a:off x="-34942" y="0"/>
            <a:ext cx="2346326" cy="5143500"/>
          </a:xfrm>
        </p:spPr>
        <p:txBody>
          <a:bodyPr/>
          <a:lstStyle/>
          <a:p>
            <a:endParaRPr lang="nb-NO"/>
          </a:p>
        </p:txBody>
      </p:sp>
    </p:spTree>
    <p:extLst>
      <p:ext uri="{BB962C8B-B14F-4D97-AF65-F5344CB8AC3E}">
        <p14:creationId xmlns:p14="http://schemas.microsoft.com/office/powerpoint/2010/main" val="300872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eoppsett_fire bilder_stående">
    <p:spTree>
      <p:nvGrpSpPr>
        <p:cNvPr id="1" name=""/>
        <p:cNvGrpSpPr/>
        <p:nvPr/>
      </p:nvGrpSpPr>
      <p:grpSpPr>
        <a:xfrm>
          <a:off x="0" y="0"/>
          <a:ext cx="0" cy="0"/>
          <a:chOff x="0" y="0"/>
          <a:chExt cx="0" cy="0"/>
        </a:xfrm>
      </p:grpSpPr>
      <p:sp>
        <p:nvSpPr>
          <p:cNvPr id="20" name="Plassholder for bilde 10"/>
          <p:cNvSpPr>
            <a:spLocks noGrp="1"/>
          </p:cNvSpPr>
          <p:nvPr>
            <p:ph type="pic" sz="quarter" idx="13"/>
          </p:nvPr>
        </p:nvSpPr>
        <p:spPr>
          <a:xfrm>
            <a:off x="393701" y="1491632"/>
            <a:ext cx="1924050" cy="2865825"/>
          </a:xfrm>
          <a:prstGeom prst="rect">
            <a:avLst/>
          </a:prstGeom>
        </p:spPr>
        <p:txBody>
          <a:bodyPr/>
          <a:lstStyle/>
          <a:p>
            <a:endParaRPr lang="en-GB"/>
          </a:p>
        </p:txBody>
      </p:sp>
      <p:sp>
        <p:nvSpPr>
          <p:cNvPr id="23" name="Plassholder for bilde 10"/>
          <p:cNvSpPr>
            <a:spLocks noGrp="1"/>
          </p:cNvSpPr>
          <p:nvPr>
            <p:ph type="pic" sz="quarter" idx="17"/>
          </p:nvPr>
        </p:nvSpPr>
        <p:spPr>
          <a:xfrm>
            <a:off x="2552700" y="1491632"/>
            <a:ext cx="1924050" cy="2865825"/>
          </a:xfrm>
          <a:prstGeom prst="rect">
            <a:avLst/>
          </a:prstGeom>
        </p:spPr>
        <p:txBody>
          <a:bodyPr/>
          <a:lstStyle/>
          <a:p>
            <a:endParaRPr lang="en-GB"/>
          </a:p>
        </p:txBody>
      </p:sp>
      <p:sp>
        <p:nvSpPr>
          <p:cNvPr id="24" name="Plassholder for bilde 10"/>
          <p:cNvSpPr>
            <a:spLocks noGrp="1"/>
          </p:cNvSpPr>
          <p:nvPr>
            <p:ph type="pic" sz="quarter" idx="19"/>
          </p:nvPr>
        </p:nvSpPr>
        <p:spPr>
          <a:xfrm>
            <a:off x="4711700" y="1491632"/>
            <a:ext cx="1924050" cy="2865825"/>
          </a:xfrm>
          <a:prstGeom prst="rect">
            <a:avLst/>
          </a:prstGeom>
        </p:spPr>
        <p:txBody>
          <a:bodyPr/>
          <a:lstStyle/>
          <a:p>
            <a:endParaRPr lang="en-GB" dirty="0"/>
          </a:p>
        </p:txBody>
      </p:sp>
      <p:sp>
        <p:nvSpPr>
          <p:cNvPr id="25" name="Plassholder for bilde 10"/>
          <p:cNvSpPr>
            <a:spLocks noGrp="1"/>
          </p:cNvSpPr>
          <p:nvPr>
            <p:ph type="pic" sz="quarter" idx="21"/>
          </p:nvPr>
        </p:nvSpPr>
        <p:spPr>
          <a:xfrm>
            <a:off x="6870701" y="1491630"/>
            <a:ext cx="1924050" cy="2865825"/>
          </a:xfrm>
          <a:prstGeom prst="rect">
            <a:avLst/>
          </a:prstGeom>
        </p:spPr>
        <p:txBody>
          <a:bodyPr/>
          <a:lstStyle/>
          <a:p>
            <a:endParaRPr lang="en-GB"/>
          </a:p>
        </p:txBody>
      </p:sp>
      <p:sp>
        <p:nvSpPr>
          <p:cNvPr id="26" name="Tittel 1"/>
          <p:cNvSpPr>
            <a:spLocks noGrp="1"/>
          </p:cNvSpPr>
          <p:nvPr>
            <p:ph type="ctrTitle" hasCustomPrompt="1"/>
          </p:nvPr>
        </p:nvSpPr>
        <p:spPr>
          <a:xfrm>
            <a:off x="275405" y="327108"/>
            <a:ext cx="8519345" cy="533399"/>
          </a:xfrm>
          <a:prstGeom prst="rect">
            <a:avLst/>
          </a:prstGeom>
        </p:spPr>
        <p:txBody>
          <a:bodyPr anchor="t">
            <a:noAutofit/>
          </a:bodyPr>
          <a:lstStyle>
            <a:lvl1pPr algn="l">
              <a:defRPr sz="2800" b="1">
                <a:solidFill>
                  <a:srgbClr val="40678D"/>
                </a:solidFill>
              </a:defRPr>
            </a:lvl1pPr>
          </a:lstStyle>
          <a:p>
            <a:r>
              <a:rPr lang="nb-NO" dirty="0"/>
              <a:t>KLIKK FOR Å REDIGERE TITTELSTIL</a:t>
            </a:r>
            <a:endParaRPr lang="en-GB" dirty="0"/>
          </a:p>
        </p:txBody>
      </p:sp>
    </p:spTree>
    <p:extLst>
      <p:ext uri="{BB962C8B-B14F-4D97-AF65-F5344CB8AC3E}">
        <p14:creationId xmlns:p14="http://schemas.microsoft.com/office/powerpoint/2010/main" val="20751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oppsett_fem bilder_stående">
    <p:spTree>
      <p:nvGrpSpPr>
        <p:cNvPr id="1" name=""/>
        <p:cNvGrpSpPr/>
        <p:nvPr/>
      </p:nvGrpSpPr>
      <p:grpSpPr>
        <a:xfrm>
          <a:off x="0" y="0"/>
          <a:ext cx="0" cy="0"/>
          <a:chOff x="0" y="0"/>
          <a:chExt cx="0" cy="0"/>
        </a:xfrm>
      </p:grpSpPr>
      <p:sp>
        <p:nvSpPr>
          <p:cNvPr id="14" name="Plassholder for bilde 10"/>
          <p:cNvSpPr>
            <a:spLocks noGrp="1"/>
          </p:cNvSpPr>
          <p:nvPr>
            <p:ph type="pic" sz="quarter" idx="13"/>
          </p:nvPr>
        </p:nvSpPr>
        <p:spPr>
          <a:xfrm>
            <a:off x="393701" y="1491630"/>
            <a:ext cx="1581152" cy="2853124"/>
          </a:xfrm>
          <a:prstGeom prst="rect">
            <a:avLst/>
          </a:prstGeom>
        </p:spPr>
        <p:txBody>
          <a:bodyPr/>
          <a:lstStyle/>
          <a:p>
            <a:endParaRPr lang="en-GB"/>
          </a:p>
        </p:txBody>
      </p:sp>
      <p:sp>
        <p:nvSpPr>
          <p:cNvPr id="19" name="Plassholder for bilde 10"/>
          <p:cNvSpPr>
            <a:spLocks noGrp="1"/>
          </p:cNvSpPr>
          <p:nvPr>
            <p:ph type="pic" sz="quarter" idx="23"/>
          </p:nvPr>
        </p:nvSpPr>
        <p:spPr>
          <a:xfrm>
            <a:off x="2098675" y="1491630"/>
            <a:ext cx="1581152" cy="2853124"/>
          </a:xfrm>
          <a:prstGeom prst="rect">
            <a:avLst/>
          </a:prstGeom>
        </p:spPr>
        <p:txBody>
          <a:bodyPr/>
          <a:lstStyle/>
          <a:p>
            <a:endParaRPr lang="en-GB"/>
          </a:p>
        </p:txBody>
      </p:sp>
      <p:sp>
        <p:nvSpPr>
          <p:cNvPr id="23" name="Plassholder for bilde 10"/>
          <p:cNvSpPr>
            <a:spLocks noGrp="1"/>
          </p:cNvSpPr>
          <p:nvPr>
            <p:ph type="pic" sz="quarter" idx="25"/>
          </p:nvPr>
        </p:nvSpPr>
        <p:spPr>
          <a:xfrm>
            <a:off x="3803650" y="1491630"/>
            <a:ext cx="1581152" cy="2853124"/>
          </a:xfrm>
          <a:prstGeom prst="rect">
            <a:avLst/>
          </a:prstGeom>
        </p:spPr>
        <p:txBody>
          <a:bodyPr/>
          <a:lstStyle/>
          <a:p>
            <a:endParaRPr lang="en-GB"/>
          </a:p>
        </p:txBody>
      </p:sp>
      <p:sp>
        <p:nvSpPr>
          <p:cNvPr id="25" name="Plassholder for bilde 10"/>
          <p:cNvSpPr>
            <a:spLocks noGrp="1"/>
          </p:cNvSpPr>
          <p:nvPr>
            <p:ph type="pic" sz="quarter" idx="27"/>
          </p:nvPr>
        </p:nvSpPr>
        <p:spPr>
          <a:xfrm>
            <a:off x="5508624" y="1491630"/>
            <a:ext cx="1581152" cy="2853124"/>
          </a:xfrm>
          <a:prstGeom prst="rect">
            <a:avLst/>
          </a:prstGeom>
        </p:spPr>
        <p:txBody>
          <a:bodyPr/>
          <a:lstStyle/>
          <a:p>
            <a:endParaRPr lang="en-GB"/>
          </a:p>
        </p:txBody>
      </p:sp>
      <p:sp>
        <p:nvSpPr>
          <p:cNvPr id="27" name="Plassholder for bilde 10"/>
          <p:cNvSpPr>
            <a:spLocks noGrp="1"/>
          </p:cNvSpPr>
          <p:nvPr>
            <p:ph type="pic" sz="quarter" idx="29"/>
          </p:nvPr>
        </p:nvSpPr>
        <p:spPr>
          <a:xfrm>
            <a:off x="7213598" y="1491630"/>
            <a:ext cx="1581152" cy="2853124"/>
          </a:xfrm>
          <a:prstGeom prst="rect">
            <a:avLst/>
          </a:prstGeom>
        </p:spPr>
        <p:txBody>
          <a:bodyPr/>
          <a:lstStyle/>
          <a:p>
            <a:endParaRPr lang="en-GB"/>
          </a:p>
        </p:txBody>
      </p:sp>
      <p:sp>
        <p:nvSpPr>
          <p:cNvPr id="21" name="Tittel 1"/>
          <p:cNvSpPr>
            <a:spLocks noGrp="1"/>
          </p:cNvSpPr>
          <p:nvPr>
            <p:ph type="ctrTitle" hasCustomPrompt="1"/>
          </p:nvPr>
        </p:nvSpPr>
        <p:spPr>
          <a:xfrm>
            <a:off x="277241" y="330202"/>
            <a:ext cx="8517509" cy="533399"/>
          </a:xfrm>
          <a:prstGeom prst="rect">
            <a:avLst/>
          </a:prstGeom>
        </p:spPr>
        <p:txBody>
          <a:bodyPr anchor="t">
            <a:noAutofit/>
          </a:bodyPr>
          <a:lstStyle>
            <a:lvl1pPr algn="l">
              <a:defRPr sz="2800" b="1">
                <a:solidFill>
                  <a:srgbClr val="40678D"/>
                </a:solidFill>
              </a:defRPr>
            </a:lvl1pPr>
          </a:lstStyle>
          <a:p>
            <a:r>
              <a:rPr lang="nb-NO" dirty="0"/>
              <a:t>KLIKK FOR Å REDIGERE TITTELSTIL</a:t>
            </a:r>
            <a:endParaRPr lang="en-GB" dirty="0"/>
          </a:p>
        </p:txBody>
      </p:sp>
    </p:spTree>
    <p:extLst>
      <p:ext uri="{BB962C8B-B14F-4D97-AF65-F5344CB8AC3E}">
        <p14:creationId xmlns:p14="http://schemas.microsoft.com/office/powerpoint/2010/main" val="187256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eoppsett_seks bilder">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277241" y="330202"/>
            <a:ext cx="8517509" cy="533399"/>
          </a:xfrm>
          <a:prstGeom prst="rect">
            <a:avLst/>
          </a:prstGeom>
        </p:spPr>
        <p:txBody>
          <a:bodyPr anchor="t">
            <a:noAutofit/>
          </a:bodyPr>
          <a:lstStyle>
            <a:lvl1pPr algn="l">
              <a:defRPr sz="2800" b="1">
                <a:solidFill>
                  <a:srgbClr val="40678D"/>
                </a:solidFill>
              </a:defRPr>
            </a:lvl1pPr>
          </a:lstStyle>
          <a:p>
            <a:r>
              <a:rPr lang="nb-NO" dirty="0"/>
              <a:t>KLIKK FOR Å REDIGERE TITTELSTIL</a:t>
            </a:r>
            <a:endParaRPr lang="en-GB" dirty="0"/>
          </a:p>
        </p:txBody>
      </p:sp>
      <p:sp>
        <p:nvSpPr>
          <p:cNvPr id="11" name="Plassholder for bilde 10"/>
          <p:cNvSpPr>
            <a:spLocks noGrp="1"/>
          </p:cNvSpPr>
          <p:nvPr>
            <p:ph type="pic" sz="quarter" idx="10"/>
          </p:nvPr>
        </p:nvSpPr>
        <p:spPr>
          <a:xfrm>
            <a:off x="393700" y="988628"/>
            <a:ext cx="1441451" cy="1830772"/>
          </a:xfrm>
          <a:prstGeom prst="rect">
            <a:avLst/>
          </a:prstGeom>
        </p:spPr>
        <p:txBody>
          <a:bodyPr/>
          <a:lstStyle/>
          <a:p>
            <a:endParaRPr lang="en-GB"/>
          </a:p>
        </p:txBody>
      </p:sp>
      <p:sp>
        <p:nvSpPr>
          <p:cNvPr id="12" name="Plassholder for bilde 10"/>
          <p:cNvSpPr>
            <a:spLocks noGrp="1"/>
          </p:cNvSpPr>
          <p:nvPr>
            <p:ph type="pic" sz="quarter" idx="11"/>
          </p:nvPr>
        </p:nvSpPr>
        <p:spPr>
          <a:xfrm>
            <a:off x="6432548" y="2781300"/>
            <a:ext cx="2362203" cy="2159000"/>
          </a:xfrm>
          <a:prstGeom prst="rect">
            <a:avLst/>
          </a:prstGeom>
        </p:spPr>
        <p:txBody>
          <a:bodyPr/>
          <a:lstStyle/>
          <a:p>
            <a:endParaRPr lang="en-GB"/>
          </a:p>
        </p:txBody>
      </p:sp>
      <p:sp>
        <p:nvSpPr>
          <p:cNvPr id="10" name="Plassholder for bilde 10"/>
          <p:cNvSpPr>
            <a:spLocks noGrp="1"/>
          </p:cNvSpPr>
          <p:nvPr>
            <p:ph type="pic" sz="quarter" idx="12"/>
          </p:nvPr>
        </p:nvSpPr>
        <p:spPr>
          <a:xfrm>
            <a:off x="393700" y="2944427"/>
            <a:ext cx="1441451" cy="1995873"/>
          </a:xfrm>
          <a:prstGeom prst="rect">
            <a:avLst/>
          </a:prstGeom>
        </p:spPr>
        <p:txBody>
          <a:bodyPr/>
          <a:lstStyle/>
          <a:p>
            <a:endParaRPr lang="en-GB"/>
          </a:p>
        </p:txBody>
      </p:sp>
      <p:sp>
        <p:nvSpPr>
          <p:cNvPr id="14" name="Plassholder for bilde 10"/>
          <p:cNvSpPr>
            <a:spLocks noGrp="1"/>
          </p:cNvSpPr>
          <p:nvPr>
            <p:ph type="pic" sz="quarter" idx="13"/>
          </p:nvPr>
        </p:nvSpPr>
        <p:spPr>
          <a:xfrm>
            <a:off x="2006600" y="988626"/>
            <a:ext cx="2641600" cy="3951673"/>
          </a:xfrm>
          <a:prstGeom prst="rect">
            <a:avLst/>
          </a:prstGeom>
        </p:spPr>
        <p:txBody>
          <a:bodyPr/>
          <a:lstStyle/>
          <a:p>
            <a:endParaRPr lang="en-GB"/>
          </a:p>
        </p:txBody>
      </p:sp>
      <p:sp>
        <p:nvSpPr>
          <p:cNvPr id="15" name="Plassholder for bilde 10"/>
          <p:cNvSpPr>
            <a:spLocks noGrp="1"/>
          </p:cNvSpPr>
          <p:nvPr>
            <p:ph type="pic" sz="quarter" idx="14"/>
          </p:nvPr>
        </p:nvSpPr>
        <p:spPr>
          <a:xfrm>
            <a:off x="4819648" y="988628"/>
            <a:ext cx="1441451" cy="2205422"/>
          </a:xfrm>
          <a:prstGeom prst="rect">
            <a:avLst/>
          </a:prstGeom>
        </p:spPr>
        <p:txBody>
          <a:bodyPr/>
          <a:lstStyle/>
          <a:p>
            <a:endParaRPr lang="en-GB"/>
          </a:p>
        </p:txBody>
      </p:sp>
      <p:sp>
        <p:nvSpPr>
          <p:cNvPr id="16" name="Plassholder for bilde 10"/>
          <p:cNvSpPr>
            <a:spLocks noGrp="1"/>
          </p:cNvSpPr>
          <p:nvPr>
            <p:ph type="pic" sz="quarter" idx="15"/>
          </p:nvPr>
        </p:nvSpPr>
        <p:spPr>
          <a:xfrm>
            <a:off x="4819648" y="3319078"/>
            <a:ext cx="1441451" cy="1621223"/>
          </a:xfrm>
          <a:prstGeom prst="rect">
            <a:avLst/>
          </a:prstGeom>
        </p:spPr>
        <p:txBody>
          <a:bodyPr/>
          <a:lstStyle/>
          <a:p>
            <a:endParaRPr lang="en-GB"/>
          </a:p>
        </p:txBody>
      </p:sp>
      <p:sp>
        <p:nvSpPr>
          <p:cNvPr id="18" name="Undertittel 2"/>
          <p:cNvSpPr>
            <a:spLocks noGrp="1"/>
          </p:cNvSpPr>
          <p:nvPr>
            <p:ph type="subTitle" idx="1" hasCustomPrompt="1"/>
          </p:nvPr>
        </p:nvSpPr>
        <p:spPr>
          <a:xfrm>
            <a:off x="6432548" y="988626"/>
            <a:ext cx="2362203" cy="1684725"/>
          </a:xfrm>
          <a:prstGeom prst="rect">
            <a:avLst/>
          </a:prstGeom>
          <a:solidFill>
            <a:srgbClr val="40678D"/>
          </a:solidFill>
        </p:spPr>
        <p:txBody>
          <a:bodyPr>
            <a:normAutofit/>
          </a:bodyPr>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dirty="0"/>
              <a:t>Klikk for å redigere undertittel i malen</a:t>
            </a:r>
            <a:endParaRPr lang="en-GB" dirty="0"/>
          </a:p>
        </p:txBody>
      </p:sp>
    </p:spTree>
    <p:extLst>
      <p:ext uri="{BB962C8B-B14F-4D97-AF65-F5344CB8AC3E}">
        <p14:creationId xmlns:p14="http://schemas.microsoft.com/office/powerpoint/2010/main" val="101496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iste side_kontaktinfo_sosiale medier">
    <p:bg>
      <p:bgRef idx="1001">
        <a:schemeClr val="bg1"/>
      </p:bgRef>
    </p:bg>
    <p:spTree>
      <p:nvGrpSpPr>
        <p:cNvPr id="1" name=""/>
        <p:cNvGrpSpPr/>
        <p:nvPr/>
      </p:nvGrpSpPr>
      <p:grpSpPr>
        <a:xfrm>
          <a:off x="0" y="0"/>
          <a:ext cx="0" cy="0"/>
          <a:chOff x="0" y="0"/>
          <a:chExt cx="0" cy="0"/>
        </a:xfrm>
      </p:grpSpPr>
      <p:pic>
        <p:nvPicPr>
          <p:cNvPr id="15" name="Bilde 14"/>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Bild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7151" y="4515965"/>
            <a:ext cx="1676400" cy="313451"/>
          </a:xfrm>
          <a:prstGeom prst="rect">
            <a:avLst/>
          </a:prstGeom>
        </p:spPr>
      </p:pic>
      <p:pic>
        <p:nvPicPr>
          <p:cNvPr id="13" name="Bilde 12"/>
          <p:cNvPicPr>
            <a:picLocks noChangeAspect="1"/>
          </p:cNvPicPr>
          <p:nvPr userDrawn="1"/>
        </p:nvPicPr>
        <p:blipFill rotWithShape="1">
          <a:blip r:embed="rId5" cstate="screen">
            <a:duotone>
              <a:schemeClr val="accent1">
                <a:shade val="45000"/>
                <a:satMod val="135000"/>
              </a:schemeClr>
              <a:prstClr val="white"/>
            </a:duotone>
            <a:extLst>
              <a:ext uri="{28A0092B-C50C-407E-A947-70E740481C1C}">
                <a14:useLocalDpi xmlns:a14="http://schemas.microsoft.com/office/drawing/2010/main"/>
              </a:ext>
            </a:extLst>
          </a:blip>
          <a:srcRect l="-1" r="-24985" b="50876"/>
          <a:stretch/>
        </p:blipFill>
        <p:spPr>
          <a:xfrm>
            <a:off x="757151" y="1093881"/>
            <a:ext cx="359078" cy="681359"/>
          </a:xfrm>
          <a:prstGeom prst="rect">
            <a:avLst/>
          </a:prstGeom>
        </p:spPr>
      </p:pic>
      <p:sp>
        <p:nvSpPr>
          <p:cNvPr id="17" name="TekstSylinder 16"/>
          <p:cNvSpPr txBox="1"/>
          <p:nvPr userDrawn="1"/>
        </p:nvSpPr>
        <p:spPr>
          <a:xfrm>
            <a:off x="1192125" y="1098495"/>
            <a:ext cx="2781300" cy="261610"/>
          </a:xfrm>
          <a:prstGeom prst="rect">
            <a:avLst/>
          </a:prstGeom>
          <a:noFill/>
        </p:spPr>
        <p:txBody>
          <a:bodyPr wrap="square" rtlCol="0">
            <a:spAutoFit/>
          </a:bodyPr>
          <a:lstStyle/>
          <a:p>
            <a:r>
              <a:rPr lang="nb-NO" sz="1100" kern="1200" dirty="0">
                <a:solidFill>
                  <a:schemeClr val="tx1"/>
                </a:solidFill>
                <a:effectLst/>
                <a:latin typeface="+mn-lt"/>
                <a:ea typeface="+mn-ea"/>
                <a:cs typeface="+mn-cs"/>
              </a:rPr>
              <a:t>facebook.com/legeforeningen</a:t>
            </a:r>
          </a:p>
        </p:txBody>
      </p:sp>
      <p:sp>
        <p:nvSpPr>
          <p:cNvPr id="18" name="TekstSylinder 17"/>
          <p:cNvSpPr txBox="1"/>
          <p:nvPr userDrawn="1"/>
        </p:nvSpPr>
        <p:spPr>
          <a:xfrm>
            <a:off x="1200149" y="1471190"/>
            <a:ext cx="2355106" cy="261610"/>
          </a:xfrm>
          <a:prstGeom prst="rect">
            <a:avLst/>
          </a:prstGeom>
          <a:noFill/>
        </p:spPr>
        <p:txBody>
          <a:bodyPr wrap="square" rtlCol="0">
            <a:spAutoFit/>
          </a:bodyPr>
          <a:lstStyle/>
          <a:p>
            <a:r>
              <a:rPr lang="nb-NO" sz="1100" kern="1200" dirty="0" err="1">
                <a:solidFill>
                  <a:schemeClr val="tx1"/>
                </a:solidFill>
                <a:effectLst/>
                <a:latin typeface="+mn-lt"/>
                <a:ea typeface="+mn-ea"/>
                <a:cs typeface="+mn-cs"/>
              </a:rPr>
              <a:t>twitter.com</a:t>
            </a:r>
            <a:r>
              <a:rPr lang="nb-NO" sz="1100" kern="1200" dirty="0">
                <a:solidFill>
                  <a:schemeClr val="tx1"/>
                </a:solidFill>
                <a:effectLst/>
                <a:latin typeface="+mn-lt"/>
                <a:ea typeface="+mn-ea"/>
                <a:cs typeface="+mn-cs"/>
              </a:rPr>
              <a:t>/legeforeningen</a:t>
            </a:r>
          </a:p>
        </p:txBody>
      </p:sp>
      <p:sp>
        <p:nvSpPr>
          <p:cNvPr id="19" name="TekstSylinder 18"/>
          <p:cNvSpPr txBox="1"/>
          <p:nvPr userDrawn="1"/>
        </p:nvSpPr>
        <p:spPr>
          <a:xfrm>
            <a:off x="1204668" y="2211407"/>
            <a:ext cx="3835383" cy="261610"/>
          </a:xfrm>
          <a:prstGeom prst="rect">
            <a:avLst/>
          </a:prstGeom>
          <a:noFill/>
        </p:spPr>
        <p:txBody>
          <a:bodyPr wrap="square" rtlCol="0">
            <a:spAutoFit/>
          </a:bodyPr>
          <a:lstStyle/>
          <a:p>
            <a:r>
              <a:rPr lang="en-US" sz="1100" kern="1200" dirty="0">
                <a:solidFill>
                  <a:schemeClr val="tx1"/>
                </a:solidFill>
                <a:effectLst/>
                <a:latin typeface="+mn-lt"/>
                <a:ea typeface="+mn-ea"/>
                <a:cs typeface="+mn-cs"/>
              </a:rPr>
              <a:t>no.linkedin.com/company/the-</a:t>
            </a:r>
            <a:r>
              <a:rPr lang="en-US" sz="1100" kern="1200" dirty="0" err="1">
                <a:solidFill>
                  <a:schemeClr val="tx1"/>
                </a:solidFill>
                <a:effectLst/>
                <a:latin typeface="+mn-lt"/>
                <a:ea typeface="+mn-ea"/>
                <a:cs typeface="+mn-cs"/>
              </a:rPr>
              <a:t>norwegian</a:t>
            </a:r>
            <a:r>
              <a:rPr lang="en-US" sz="1100" kern="1200" dirty="0">
                <a:solidFill>
                  <a:schemeClr val="tx1"/>
                </a:solidFill>
                <a:effectLst/>
                <a:latin typeface="+mn-lt"/>
                <a:ea typeface="+mn-ea"/>
                <a:cs typeface="+mn-cs"/>
              </a:rPr>
              <a:t>-medical-association</a:t>
            </a:r>
            <a:endParaRPr lang="nb-NO" sz="1100" kern="1200" dirty="0">
              <a:solidFill>
                <a:schemeClr val="tx1"/>
              </a:solidFill>
              <a:effectLst/>
              <a:latin typeface="+mn-lt"/>
              <a:ea typeface="+mn-ea"/>
              <a:cs typeface="+mn-cs"/>
            </a:endParaRPr>
          </a:p>
        </p:txBody>
      </p:sp>
      <p:sp>
        <p:nvSpPr>
          <p:cNvPr id="20" name="TekstSylinder 19"/>
          <p:cNvSpPr txBox="1"/>
          <p:nvPr userDrawn="1"/>
        </p:nvSpPr>
        <p:spPr>
          <a:xfrm>
            <a:off x="1200149" y="2571750"/>
            <a:ext cx="1924051" cy="261610"/>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nb-NO" sz="1100" kern="1200" dirty="0">
                <a:solidFill>
                  <a:schemeClr val="tx1"/>
                </a:solidFill>
                <a:effectLst/>
                <a:latin typeface="+mn-lt"/>
                <a:ea typeface="+mn-ea"/>
                <a:cs typeface="+mn-cs"/>
              </a:rPr>
              <a:t>legeforeningen.no</a:t>
            </a:r>
          </a:p>
        </p:txBody>
      </p:sp>
      <p:pic>
        <p:nvPicPr>
          <p:cNvPr id="21" name="Bilde 20"/>
          <p:cNvPicPr>
            <a:picLocks noChangeAspect="1"/>
          </p:cNvPicPr>
          <p:nvPr userDrawn="1"/>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ackgroundRemoval t="1573" b="98589" l="9952" r="89963"/>
                    </a14:imgEffect>
                    <a14:imgEffect>
                      <a14:colorTemperature colorTemp="5300"/>
                    </a14:imgEffect>
                  </a14:imgLayer>
                </a14:imgProps>
              </a:ext>
            </a:extLst>
          </a:blip>
          <a:stretch>
            <a:fillRect/>
          </a:stretch>
        </p:blipFill>
        <p:spPr>
          <a:xfrm>
            <a:off x="698072" y="1829045"/>
            <a:ext cx="433051" cy="306235"/>
          </a:xfrm>
          <a:prstGeom prst="rect">
            <a:avLst/>
          </a:prstGeom>
        </p:spPr>
      </p:pic>
      <p:pic>
        <p:nvPicPr>
          <p:cNvPr id="22" name="Bilde 21"/>
          <p:cNvPicPr>
            <a:picLocks noChangeAspect="1"/>
          </p:cNvPicPr>
          <p:nvPr userDrawn="1"/>
        </p:nvPicPr>
        <p:blipFill rotWithShape="1">
          <a:blip r:embed="rId5" cstate="screen">
            <a:duotone>
              <a:schemeClr val="accent1">
                <a:shade val="45000"/>
                <a:satMod val="135000"/>
              </a:schemeClr>
              <a:prstClr val="white"/>
            </a:duotone>
            <a:extLst>
              <a:ext uri="{28A0092B-C50C-407E-A947-70E740481C1C}">
                <a14:useLocalDpi xmlns:a14="http://schemas.microsoft.com/office/drawing/2010/main"/>
              </a:ext>
            </a:extLst>
          </a:blip>
          <a:srcRect l="-17175" t="48648"/>
          <a:stretch/>
        </p:blipFill>
        <p:spPr>
          <a:xfrm>
            <a:off x="699075" y="2143169"/>
            <a:ext cx="344409" cy="728708"/>
          </a:xfrm>
          <a:prstGeom prst="rect">
            <a:avLst/>
          </a:prstGeom>
        </p:spPr>
      </p:pic>
      <p:sp>
        <p:nvSpPr>
          <p:cNvPr id="23" name="TekstSylinder 22"/>
          <p:cNvSpPr txBox="1"/>
          <p:nvPr userDrawn="1"/>
        </p:nvSpPr>
        <p:spPr>
          <a:xfrm>
            <a:off x="1192125" y="1854445"/>
            <a:ext cx="2355106" cy="261610"/>
          </a:xfrm>
          <a:prstGeom prst="rect">
            <a:avLst/>
          </a:prstGeom>
          <a:noFill/>
        </p:spPr>
        <p:txBody>
          <a:bodyPr wrap="square" rtlCol="0">
            <a:spAutoFit/>
          </a:bodyPr>
          <a:lstStyle/>
          <a:p>
            <a:r>
              <a:rPr lang="nb-NO" sz="1100" kern="1200" dirty="0">
                <a:solidFill>
                  <a:schemeClr val="tx1"/>
                </a:solidFill>
                <a:effectLst/>
                <a:latin typeface="+mn-lt"/>
                <a:ea typeface="+mn-ea"/>
                <a:cs typeface="+mn-cs"/>
              </a:rPr>
              <a:t>youtube.com/</a:t>
            </a:r>
            <a:r>
              <a:rPr lang="nb-NO" sz="1100" kern="1200" dirty="0" err="1">
                <a:solidFill>
                  <a:schemeClr val="tx1"/>
                </a:solidFill>
                <a:effectLst/>
                <a:latin typeface="+mn-lt"/>
                <a:ea typeface="+mn-ea"/>
                <a:cs typeface="+mn-cs"/>
              </a:rPr>
              <a:t>user</a:t>
            </a:r>
            <a:r>
              <a:rPr lang="nb-NO" sz="1100" kern="1200" dirty="0">
                <a:solidFill>
                  <a:schemeClr val="tx1"/>
                </a:solidFill>
                <a:effectLst/>
                <a:latin typeface="+mn-lt"/>
                <a:ea typeface="+mn-ea"/>
                <a:cs typeface="+mn-cs"/>
              </a:rPr>
              <a:t>/Legeforeningen</a:t>
            </a:r>
          </a:p>
        </p:txBody>
      </p:sp>
    </p:spTree>
    <p:extLst>
      <p:ext uri="{BB962C8B-B14F-4D97-AF65-F5344CB8AC3E}">
        <p14:creationId xmlns:p14="http://schemas.microsoft.com/office/powerpoint/2010/main" val="19176637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Siste side_kontaktinfo_sosiale medier">
    <p:bg>
      <p:bgRef idx="1001">
        <a:schemeClr val="bg1"/>
      </p:bgRef>
    </p:bg>
    <p:spTree>
      <p:nvGrpSpPr>
        <p:cNvPr id="1" name=""/>
        <p:cNvGrpSpPr/>
        <p:nvPr/>
      </p:nvGrpSpPr>
      <p:grpSpPr>
        <a:xfrm>
          <a:off x="0" y="0"/>
          <a:ext cx="0" cy="0"/>
          <a:chOff x="0" y="0"/>
          <a:chExt cx="0" cy="0"/>
        </a:xfrm>
      </p:grpSpPr>
      <p:pic>
        <p:nvPicPr>
          <p:cNvPr id="21" name="Bild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Bild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7063" y="4515966"/>
            <a:ext cx="1676400" cy="313451"/>
          </a:xfrm>
          <a:prstGeom prst="rect">
            <a:avLst/>
          </a:prstGeom>
        </p:spPr>
      </p:pic>
      <p:pic>
        <p:nvPicPr>
          <p:cNvPr id="8" name="Bilde 7"/>
          <p:cNvPicPr>
            <a:picLocks noChangeAspect="1"/>
          </p:cNvPicPr>
          <p:nvPr userDrawn="1"/>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1" r="-24985" b="50876"/>
          <a:stretch/>
        </p:blipFill>
        <p:spPr>
          <a:xfrm>
            <a:off x="4487063" y="1530351"/>
            <a:ext cx="359078" cy="681359"/>
          </a:xfrm>
          <a:prstGeom prst="rect">
            <a:avLst/>
          </a:prstGeom>
        </p:spPr>
      </p:pic>
      <p:sp>
        <p:nvSpPr>
          <p:cNvPr id="9" name="TekstSylinder 8"/>
          <p:cNvSpPr txBox="1"/>
          <p:nvPr userDrawn="1"/>
        </p:nvSpPr>
        <p:spPr>
          <a:xfrm>
            <a:off x="4922037" y="1534965"/>
            <a:ext cx="2781300" cy="261610"/>
          </a:xfrm>
          <a:prstGeom prst="rect">
            <a:avLst/>
          </a:prstGeom>
          <a:noFill/>
        </p:spPr>
        <p:txBody>
          <a:bodyPr wrap="square" rtlCol="0">
            <a:spAutoFit/>
          </a:bodyPr>
          <a:lstStyle/>
          <a:p>
            <a:r>
              <a:rPr lang="nb-NO" sz="1100" kern="1200" dirty="0">
                <a:solidFill>
                  <a:schemeClr val="tx1"/>
                </a:solidFill>
                <a:effectLst/>
                <a:latin typeface="+mn-lt"/>
                <a:ea typeface="+mn-ea"/>
                <a:cs typeface="+mn-cs"/>
              </a:rPr>
              <a:t>facebook.com/legeforeningen</a:t>
            </a:r>
          </a:p>
        </p:txBody>
      </p:sp>
      <p:sp>
        <p:nvSpPr>
          <p:cNvPr id="10" name="TekstSylinder 9"/>
          <p:cNvSpPr txBox="1"/>
          <p:nvPr userDrawn="1"/>
        </p:nvSpPr>
        <p:spPr>
          <a:xfrm>
            <a:off x="4930061" y="1907660"/>
            <a:ext cx="2355106" cy="261610"/>
          </a:xfrm>
          <a:prstGeom prst="rect">
            <a:avLst/>
          </a:prstGeom>
          <a:noFill/>
        </p:spPr>
        <p:txBody>
          <a:bodyPr wrap="square" rtlCol="0">
            <a:spAutoFit/>
          </a:bodyPr>
          <a:lstStyle/>
          <a:p>
            <a:r>
              <a:rPr lang="nb-NO" sz="1100" kern="1200" dirty="0" err="1">
                <a:solidFill>
                  <a:schemeClr val="tx1"/>
                </a:solidFill>
                <a:effectLst/>
                <a:latin typeface="+mn-lt"/>
                <a:ea typeface="+mn-ea"/>
                <a:cs typeface="+mn-cs"/>
              </a:rPr>
              <a:t>twitter.com</a:t>
            </a:r>
            <a:r>
              <a:rPr lang="nb-NO" sz="1100" kern="1200" dirty="0">
                <a:solidFill>
                  <a:schemeClr val="tx1"/>
                </a:solidFill>
                <a:effectLst/>
                <a:latin typeface="+mn-lt"/>
                <a:ea typeface="+mn-ea"/>
                <a:cs typeface="+mn-cs"/>
              </a:rPr>
              <a:t>/legeforeningen</a:t>
            </a:r>
          </a:p>
        </p:txBody>
      </p:sp>
      <p:sp>
        <p:nvSpPr>
          <p:cNvPr id="11" name="TekstSylinder 10"/>
          <p:cNvSpPr txBox="1"/>
          <p:nvPr userDrawn="1"/>
        </p:nvSpPr>
        <p:spPr>
          <a:xfrm>
            <a:off x="4934580" y="2647877"/>
            <a:ext cx="3777879" cy="261610"/>
          </a:xfrm>
          <a:prstGeom prst="rect">
            <a:avLst/>
          </a:prstGeom>
          <a:noFill/>
        </p:spPr>
        <p:txBody>
          <a:bodyPr wrap="square" rtlCol="0">
            <a:spAutoFit/>
          </a:bodyPr>
          <a:lstStyle/>
          <a:p>
            <a:r>
              <a:rPr lang="en-US" sz="1100" kern="1200" dirty="0">
                <a:solidFill>
                  <a:schemeClr val="tx1"/>
                </a:solidFill>
                <a:effectLst/>
                <a:latin typeface="+mn-lt"/>
                <a:ea typeface="+mn-ea"/>
                <a:cs typeface="+mn-cs"/>
              </a:rPr>
              <a:t>no.linkedin.com/company/the-</a:t>
            </a:r>
            <a:r>
              <a:rPr lang="en-US" sz="1100" kern="1200" dirty="0" err="1">
                <a:solidFill>
                  <a:schemeClr val="tx1"/>
                </a:solidFill>
                <a:effectLst/>
                <a:latin typeface="+mn-lt"/>
                <a:ea typeface="+mn-ea"/>
                <a:cs typeface="+mn-cs"/>
              </a:rPr>
              <a:t>norwegian</a:t>
            </a:r>
            <a:r>
              <a:rPr lang="en-US" sz="1100" kern="1200" dirty="0">
                <a:solidFill>
                  <a:schemeClr val="tx1"/>
                </a:solidFill>
                <a:effectLst/>
                <a:latin typeface="+mn-lt"/>
                <a:ea typeface="+mn-ea"/>
                <a:cs typeface="+mn-cs"/>
              </a:rPr>
              <a:t>-medical-association</a:t>
            </a:r>
            <a:endParaRPr lang="nb-NO" sz="1100" kern="1200" dirty="0">
              <a:solidFill>
                <a:schemeClr val="tx1"/>
              </a:solidFill>
              <a:effectLst/>
              <a:latin typeface="+mn-lt"/>
              <a:ea typeface="+mn-ea"/>
              <a:cs typeface="+mn-cs"/>
            </a:endParaRPr>
          </a:p>
        </p:txBody>
      </p:sp>
      <p:sp>
        <p:nvSpPr>
          <p:cNvPr id="12" name="TekstSylinder 11"/>
          <p:cNvSpPr txBox="1"/>
          <p:nvPr userDrawn="1"/>
        </p:nvSpPr>
        <p:spPr>
          <a:xfrm>
            <a:off x="4930061" y="3008220"/>
            <a:ext cx="1924051" cy="261610"/>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nb-NO" sz="1100" kern="1200" dirty="0">
                <a:solidFill>
                  <a:schemeClr val="tx1"/>
                </a:solidFill>
                <a:effectLst/>
                <a:latin typeface="+mn-lt"/>
                <a:ea typeface="+mn-ea"/>
                <a:cs typeface="+mn-cs"/>
              </a:rPr>
              <a:t>legeforeningen.no</a:t>
            </a:r>
          </a:p>
        </p:txBody>
      </p:sp>
      <p:pic>
        <p:nvPicPr>
          <p:cNvPr id="2" name="Bilde 1"/>
          <p:cNvPicPr>
            <a:picLocks noChangeAspect="1"/>
          </p:cNvPicPr>
          <p:nvPr userDrawn="1"/>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ackgroundRemoval t="1573" b="98589" l="9952" r="89963"/>
                    </a14:imgEffect>
                    <a14:imgEffect>
                      <a14:colorTemperature colorTemp="5300"/>
                    </a14:imgEffect>
                  </a14:imgLayer>
                </a14:imgProps>
              </a:ext>
            </a:extLst>
          </a:blip>
          <a:stretch>
            <a:fillRect/>
          </a:stretch>
        </p:blipFill>
        <p:spPr>
          <a:xfrm>
            <a:off x="4427984" y="2265515"/>
            <a:ext cx="433051" cy="306235"/>
          </a:xfrm>
          <a:prstGeom prst="rect">
            <a:avLst/>
          </a:prstGeom>
        </p:spPr>
      </p:pic>
      <p:pic>
        <p:nvPicPr>
          <p:cNvPr id="14" name="Bilde 13"/>
          <p:cNvPicPr>
            <a:picLocks noChangeAspect="1"/>
          </p:cNvPicPr>
          <p:nvPr userDrawn="1"/>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17175" t="48648"/>
          <a:stretch/>
        </p:blipFill>
        <p:spPr>
          <a:xfrm>
            <a:off x="4428987" y="2579639"/>
            <a:ext cx="344409" cy="728708"/>
          </a:xfrm>
          <a:prstGeom prst="rect">
            <a:avLst/>
          </a:prstGeom>
        </p:spPr>
      </p:pic>
      <p:sp>
        <p:nvSpPr>
          <p:cNvPr id="16" name="TekstSylinder 15"/>
          <p:cNvSpPr txBox="1"/>
          <p:nvPr userDrawn="1"/>
        </p:nvSpPr>
        <p:spPr>
          <a:xfrm>
            <a:off x="4922037" y="2290915"/>
            <a:ext cx="2355106" cy="261610"/>
          </a:xfrm>
          <a:prstGeom prst="rect">
            <a:avLst/>
          </a:prstGeom>
          <a:noFill/>
        </p:spPr>
        <p:txBody>
          <a:bodyPr wrap="square" rtlCol="0">
            <a:spAutoFit/>
          </a:bodyPr>
          <a:lstStyle/>
          <a:p>
            <a:r>
              <a:rPr lang="nb-NO" sz="1100" kern="1200" dirty="0">
                <a:solidFill>
                  <a:schemeClr val="tx1"/>
                </a:solidFill>
                <a:effectLst/>
                <a:latin typeface="+mn-lt"/>
                <a:ea typeface="+mn-ea"/>
                <a:cs typeface="+mn-cs"/>
              </a:rPr>
              <a:t>youtube.com/</a:t>
            </a:r>
            <a:r>
              <a:rPr lang="nb-NO" sz="1100" kern="1200" dirty="0" err="1">
                <a:solidFill>
                  <a:schemeClr val="tx1"/>
                </a:solidFill>
                <a:effectLst/>
                <a:latin typeface="+mn-lt"/>
                <a:ea typeface="+mn-ea"/>
                <a:cs typeface="+mn-cs"/>
              </a:rPr>
              <a:t>user</a:t>
            </a:r>
            <a:r>
              <a:rPr lang="nb-NO" sz="1100" kern="1200" dirty="0">
                <a:solidFill>
                  <a:schemeClr val="tx1"/>
                </a:solidFill>
                <a:effectLst/>
                <a:latin typeface="+mn-lt"/>
                <a:ea typeface="+mn-ea"/>
                <a:cs typeface="+mn-cs"/>
              </a:rPr>
              <a:t>/Legeforeningen</a:t>
            </a:r>
          </a:p>
        </p:txBody>
      </p:sp>
    </p:spTree>
    <p:extLst>
      <p:ext uri="{BB962C8B-B14F-4D97-AF65-F5344CB8AC3E}">
        <p14:creationId xmlns:p14="http://schemas.microsoft.com/office/powerpoint/2010/main" val="1919667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pic>
        <p:nvPicPr>
          <p:cNvPr id="23" name="Bilde 22"/>
          <p:cNvPicPr>
            <a:picLocks noChangeAspect="1"/>
          </p:cNvPicPr>
          <p:nvPr userDrawn="1"/>
        </p:nvPicPr>
        <p:blipFill rotWithShape="1">
          <a:blip r:embed="rId2">
            <a:extLst>
              <a:ext uri="{28A0092B-C50C-407E-A947-70E740481C1C}">
                <a14:useLocalDpi xmlns:a14="http://schemas.microsoft.com/office/drawing/2010/main" val="0"/>
              </a:ext>
            </a:extLst>
          </a:blip>
          <a:srcRect l="22826" r="-24800"/>
          <a:stretch/>
        </p:blipFill>
        <p:spPr>
          <a:xfrm>
            <a:off x="-180528" y="0"/>
            <a:ext cx="9324528" cy="5143500"/>
          </a:xfrm>
          <a:prstGeom prst="rect">
            <a:avLst/>
          </a:prstGeom>
        </p:spPr>
      </p:pic>
      <p:pic>
        <p:nvPicPr>
          <p:cNvPr id="7" name="Bild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71800" y="4443958"/>
            <a:ext cx="1656184" cy="309567"/>
          </a:xfrm>
          <a:prstGeom prst="rect">
            <a:avLst/>
          </a:prstGeom>
        </p:spPr>
      </p:pic>
      <p:sp>
        <p:nvSpPr>
          <p:cNvPr id="2" name="Tittel 1"/>
          <p:cNvSpPr>
            <a:spLocks noGrp="1"/>
          </p:cNvSpPr>
          <p:nvPr userDrawn="1">
            <p:ph type="ctrTitle" hasCustomPrompt="1"/>
          </p:nvPr>
        </p:nvSpPr>
        <p:spPr>
          <a:xfrm>
            <a:off x="2627784" y="2139703"/>
            <a:ext cx="6192688" cy="612110"/>
          </a:xfrm>
          <a:prstGeom prst="rect">
            <a:avLst/>
          </a:prstGeom>
        </p:spPr>
        <p:txBody>
          <a:bodyPr>
            <a:normAutofit/>
          </a:bodyPr>
          <a:lstStyle>
            <a:lvl1pPr>
              <a:defRPr sz="2800">
                <a:solidFill>
                  <a:srgbClr val="40678D"/>
                </a:solidFill>
              </a:defRPr>
            </a:lvl1pPr>
          </a:lstStyle>
          <a:p>
            <a:r>
              <a:rPr lang="nb-NO" dirty="0"/>
              <a:t>KLIKK FOR Å LEGGE TIL EN TITTEL</a:t>
            </a:r>
          </a:p>
        </p:txBody>
      </p:sp>
      <p:sp>
        <p:nvSpPr>
          <p:cNvPr id="3" name="Undertittel 2"/>
          <p:cNvSpPr>
            <a:spLocks noGrp="1"/>
          </p:cNvSpPr>
          <p:nvPr userDrawn="1">
            <p:ph type="subTitle" idx="1"/>
          </p:nvPr>
        </p:nvSpPr>
        <p:spPr>
          <a:xfrm>
            <a:off x="2627784" y="2751812"/>
            <a:ext cx="6192688" cy="576064"/>
          </a:xfrm>
        </p:spPr>
        <p:txBody>
          <a:bodyPr>
            <a:normAutofit/>
          </a:bodyPr>
          <a:lstStyle>
            <a:lvl1pPr marL="0" indent="0" algn="l">
              <a:buNone/>
              <a:defRPr sz="2000" b="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nb-NO" dirty="0"/>
          </a:p>
        </p:txBody>
      </p:sp>
    </p:spTree>
    <p:extLst>
      <p:ext uri="{BB962C8B-B14F-4D97-AF65-F5344CB8AC3E}">
        <p14:creationId xmlns:p14="http://schemas.microsoft.com/office/powerpoint/2010/main" val="229192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tellysbilde_eget bilde">
    <p:spTree>
      <p:nvGrpSpPr>
        <p:cNvPr id="1" name=""/>
        <p:cNvGrpSpPr/>
        <p:nvPr/>
      </p:nvGrpSpPr>
      <p:grpSpPr>
        <a:xfrm>
          <a:off x="0" y="0"/>
          <a:ext cx="0" cy="0"/>
          <a:chOff x="0" y="0"/>
          <a:chExt cx="0" cy="0"/>
        </a:xfrm>
      </p:grpSpPr>
      <p:sp>
        <p:nvSpPr>
          <p:cNvPr id="5" name="Rektangel 4"/>
          <p:cNvSpPr/>
          <p:nvPr userDrawn="1"/>
        </p:nvSpPr>
        <p:spPr>
          <a:xfrm>
            <a:off x="-36512" y="0"/>
            <a:ext cx="936104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FFFFF"/>
              </a:solidFill>
            </a:endParaRPr>
          </a:p>
        </p:txBody>
      </p:sp>
      <p:pic>
        <p:nvPicPr>
          <p:cNvPr id="4" name="Bild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51920" y="4464020"/>
            <a:ext cx="1440160" cy="444605"/>
          </a:xfrm>
          <a:prstGeom prst="rect">
            <a:avLst/>
          </a:prstGeom>
        </p:spPr>
      </p:pic>
      <p:pic>
        <p:nvPicPr>
          <p:cNvPr id="7" name="Bild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71800" y="4443958"/>
            <a:ext cx="1656184" cy="309567"/>
          </a:xfrm>
          <a:prstGeom prst="rect">
            <a:avLst/>
          </a:prstGeom>
        </p:spPr>
      </p:pic>
      <p:sp>
        <p:nvSpPr>
          <p:cNvPr id="2" name="Tittel 1"/>
          <p:cNvSpPr>
            <a:spLocks noGrp="1"/>
          </p:cNvSpPr>
          <p:nvPr userDrawn="1">
            <p:ph type="ctrTitle" hasCustomPrompt="1"/>
          </p:nvPr>
        </p:nvSpPr>
        <p:spPr>
          <a:xfrm>
            <a:off x="2627784" y="2139703"/>
            <a:ext cx="6192688" cy="612110"/>
          </a:xfrm>
          <a:prstGeom prst="rect">
            <a:avLst/>
          </a:prstGeom>
        </p:spPr>
        <p:txBody>
          <a:bodyPr>
            <a:normAutofit/>
          </a:bodyPr>
          <a:lstStyle>
            <a:lvl1pPr>
              <a:defRPr sz="2800" baseline="0">
                <a:solidFill>
                  <a:srgbClr val="40678D"/>
                </a:solidFill>
              </a:defRPr>
            </a:lvl1pPr>
          </a:lstStyle>
          <a:p>
            <a:r>
              <a:rPr lang="nb-NO" dirty="0"/>
              <a:t>KLIKK FOR Å LEGGE TIL EN TITTEL</a:t>
            </a:r>
          </a:p>
        </p:txBody>
      </p:sp>
      <p:sp>
        <p:nvSpPr>
          <p:cNvPr id="3" name="Undertittel 2"/>
          <p:cNvSpPr>
            <a:spLocks noGrp="1"/>
          </p:cNvSpPr>
          <p:nvPr userDrawn="1">
            <p:ph type="subTitle" idx="1"/>
          </p:nvPr>
        </p:nvSpPr>
        <p:spPr>
          <a:xfrm>
            <a:off x="2627784" y="2751812"/>
            <a:ext cx="6192688" cy="576064"/>
          </a:xfrm>
        </p:spPr>
        <p:txBody>
          <a:bodyPr>
            <a:normAutofit/>
          </a:bodyPr>
          <a:lstStyle>
            <a:lvl1pPr marL="0" indent="0" algn="l">
              <a:buNone/>
              <a:defRPr sz="2000" b="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nb-NO" dirty="0"/>
          </a:p>
        </p:txBody>
      </p:sp>
      <p:sp>
        <p:nvSpPr>
          <p:cNvPr id="9" name="Plassholder for bilde 8"/>
          <p:cNvSpPr>
            <a:spLocks noGrp="1"/>
          </p:cNvSpPr>
          <p:nvPr>
            <p:ph type="pic" sz="quarter" idx="10"/>
          </p:nvPr>
        </p:nvSpPr>
        <p:spPr>
          <a:xfrm>
            <a:off x="-34942" y="0"/>
            <a:ext cx="2346326" cy="5143500"/>
          </a:xfrm>
        </p:spPr>
        <p:txBody>
          <a:bodyPr/>
          <a:lstStyle/>
          <a:p>
            <a:endParaRPr lang="nb-NO"/>
          </a:p>
        </p:txBody>
      </p:sp>
    </p:spTree>
    <p:extLst>
      <p:ext uri="{BB962C8B-B14F-4D97-AF65-F5344CB8AC3E}">
        <p14:creationId xmlns:p14="http://schemas.microsoft.com/office/powerpoint/2010/main" val="347992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tellysbilde 2">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553274"/>
            <a:ext cx="9144000" cy="2593799"/>
          </a:xfrm>
          <a:prstGeom prst="rect">
            <a:avLst/>
          </a:prstGeom>
        </p:spPr>
      </p:pic>
      <p:pic>
        <p:nvPicPr>
          <p:cNvPr id="9" name="Bild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9552" y="4526551"/>
            <a:ext cx="1676401" cy="313451"/>
          </a:xfrm>
          <a:prstGeom prst="rect">
            <a:avLst/>
          </a:prstGeom>
        </p:spPr>
      </p:pic>
      <p:sp>
        <p:nvSpPr>
          <p:cNvPr id="6" name="Tittel 1"/>
          <p:cNvSpPr>
            <a:spLocks noGrp="1"/>
          </p:cNvSpPr>
          <p:nvPr>
            <p:ph type="ctrTitle" hasCustomPrompt="1"/>
          </p:nvPr>
        </p:nvSpPr>
        <p:spPr>
          <a:xfrm>
            <a:off x="393700" y="771550"/>
            <a:ext cx="6858000" cy="503300"/>
          </a:xfrm>
          <a:prstGeom prst="rect">
            <a:avLst/>
          </a:prstGeom>
        </p:spPr>
        <p:txBody>
          <a:bodyPr anchor="t">
            <a:noAutofit/>
          </a:bodyPr>
          <a:lstStyle>
            <a:lvl1pPr algn="l">
              <a:defRPr sz="2800" b="1">
                <a:solidFill>
                  <a:srgbClr val="40678D"/>
                </a:solidFill>
              </a:defRPr>
            </a:lvl1pPr>
          </a:lstStyle>
          <a:p>
            <a:r>
              <a:rPr lang="nb-NO" dirty="0"/>
              <a:t>KLIKK FOR Å REDIGERE TITTELSTIL</a:t>
            </a:r>
            <a:endParaRPr lang="en-GB" dirty="0"/>
          </a:p>
        </p:txBody>
      </p:sp>
      <p:sp>
        <p:nvSpPr>
          <p:cNvPr id="7" name="Undertittel 2"/>
          <p:cNvSpPr>
            <a:spLocks noGrp="1"/>
          </p:cNvSpPr>
          <p:nvPr>
            <p:ph type="subTitle" idx="1"/>
          </p:nvPr>
        </p:nvSpPr>
        <p:spPr>
          <a:xfrm>
            <a:off x="393700" y="1274850"/>
            <a:ext cx="6858000" cy="615950"/>
          </a:xfrm>
          <a:prstGeom prst="rect">
            <a:avLst/>
          </a:prstGeo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dirty="0"/>
              <a:t>Klikk for å redigere undertittelstil i malen</a:t>
            </a:r>
            <a:endParaRPr lang="en-GB" dirty="0"/>
          </a:p>
        </p:txBody>
      </p:sp>
    </p:spTree>
    <p:extLst>
      <p:ext uri="{BB962C8B-B14F-4D97-AF65-F5344CB8AC3E}">
        <p14:creationId xmlns:p14="http://schemas.microsoft.com/office/powerpoint/2010/main" val="349993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tellysbilde 2_eget bilde">
    <p:spTree>
      <p:nvGrpSpPr>
        <p:cNvPr id="1" name=""/>
        <p:cNvGrpSpPr/>
        <p:nvPr/>
      </p:nvGrpSpPr>
      <p:grpSpPr>
        <a:xfrm>
          <a:off x="0" y="0"/>
          <a:ext cx="0" cy="0"/>
          <a:chOff x="0" y="0"/>
          <a:chExt cx="0" cy="0"/>
        </a:xfrm>
      </p:grpSpPr>
      <p:sp>
        <p:nvSpPr>
          <p:cNvPr id="3" name="Plassholder for bilde 2"/>
          <p:cNvSpPr>
            <a:spLocks noGrp="1"/>
          </p:cNvSpPr>
          <p:nvPr>
            <p:ph type="pic" sz="quarter" idx="10"/>
          </p:nvPr>
        </p:nvSpPr>
        <p:spPr>
          <a:xfrm>
            <a:off x="0" y="2553274"/>
            <a:ext cx="9144000" cy="2590226"/>
          </a:xfrm>
        </p:spPr>
        <p:txBody>
          <a:bodyPr/>
          <a:lstStyle/>
          <a:p>
            <a:endParaRPr lang="nb-NO" dirty="0"/>
          </a:p>
        </p:txBody>
      </p:sp>
      <p:sp>
        <p:nvSpPr>
          <p:cNvPr id="6" name="Tittel 1"/>
          <p:cNvSpPr>
            <a:spLocks noGrp="1"/>
          </p:cNvSpPr>
          <p:nvPr>
            <p:ph type="ctrTitle" hasCustomPrompt="1"/>
          </p:nvPr>
        </p:nvSpPr>
        <p:spPr>
          <a:xfrm>
            <a:off x="393700" y="771550"/>
            <a:ext cx="6858000" cy="503300"/>
          </a:xfrm>
          <a:prstGeom prst="rect">
            <a:avLst/>
          </a:prstGeom>
        </p:spPr>
        <p:txBody>
          <a:bodyPr anchor="t">
            <a:noAutofit/>
          </a:bodyPr>
          <a:lstStyle>
            <a:lvl1pPr algn="l">
              <a:defRPr sz="2800" b="1">
                <a:solidFill>
                  <a:srgbClr val="40678D"/>
                </a:solidFill>
              </a:defRPr>
            </a:lvl1pPr>
          </a:lstStyle>
          <a:p>
            <a:r>
              <a:rPr lang="nb-NO" dirty="0"/>
              <a:t>KLIKK FOR Å REDIGERE TITTELSTIL</a:t>
            </a:r>
            <a:endParaRPr lang="en-GB" dirty="0"/>
          </a:p>
        </p:txBody>
      </p:sp>
      <p:sp>
        <p:nvSpPr>
          <p:cNvPr id="7" name="Undertittel 2"/>
          <p:cNvSpPr>
            <a:spLocks noGrp="1"/>
          </p:cNvSpPr>
          <p:nvPr>
            <p:ph type="subTitle" idx="1"/>
          </p:nvPr>
        </p:nvSpPr>
        <p:spPr>
          <a:xfrm>
            <a:off x="393700" y="1274850"/>
            <a:ext cx="6858000" cy="615950"/>
          </a:xfrm>
          <a:prstGeom prst="rect">
            <a:avLst/>
          </a:prstGeo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dirty="0"/>
              <a:t>Klikk for å redigere undertittelstil i malen</a:t>
            </a:r>
            <a:endParaRPr lang="en-GB" dirty="0"/>
          </a:p>
        </p:txBody>
      </p:sp>
      <p:pic>
        <p:nvPicPr>
          <p:cNvPr id="10" name="Bild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552" y="4371950"/>
            <a:ext cx="1676401" cy="313451"/>
          </a:xfrm>
          <a:prstGeom prst="rect">
            <a:avLst/>
          </a:prstGeom>
        </p:spPr>
      </p:pic>
    </p:spTree>
    <p:extLst>
      <p:ext uri="{BB962C8B-B14F-4D97-AF65-F5344CB8AC3E}">
        <p14:creationId xmlns:p14="http://schemas.microsoft.com/office/powerpoint/2010/main" val="79963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nhold m_kulepunkter">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457200" y="205979"/>
            <a:ext cx="8229600" cy="493563"/>
          </a:xfrm>
          <a:prstGeom prst="rect">
            <a:avLst/>
          </a:prstGeom>
        </p:spPr>
        <p:txBody>
          <a:bodyPr>
            <a:normAutofit/>
          </a:bodyPr>
          <a:lstStyle>
            <a:lvl1pPr>
              <a:defRPr sz="2800"/>
            </a:lvl1pPr>
          </a:lstStyle>
          <a:p>
            <a:r>
              <a:rPr lang="nb-NO" dirty="0"/>
              <a:t>KLIKK FOR Å REDIGERE TITTELSTIL</a:t>
            </a:r>
          </a:p>
        </p:txBody>
      </p:sp>
      <p:sp>
        <p:nvSpPr>
          <p:cNvPr id="5" name="Plassholder for dato 4"/>
          <p:cNvSpPr>
            <a:spLocks noGrp="1"/>
          </p:cNvSpPr>
          <p:nvPr>
            <p:ph type="dt" sz="half" idx="10"/>
          </p:nvPr>
        </p:nvSpPr>
        <p:spPr/>
        <p:txBody>
          <a:bodyPr/>
          <a:lstStyle/>
          <a:p>
            <a:endParaRPr lang="nb-NO" dirty="0"/>
          </a:p>
        </p:txBody>
      </p:sp>
      <p:sp>
        <p:nvSpPr>
          <p:cNvPr id="6" name="Plassholder for bunntekst 5"/>
          <p:cNvSpPr>
            <a:spLocks noGrp="1"/>
          </p:cNvSpPr>
          <p:nvPr>
            <p:ph type="ftr" sz="quarter" idx="11"/>
          </p:nvPr>
        </p:nvSpPr>
        <p:spPr/>
        <p:txBody>
          <a:bodyPr/>
          <a:lstStyle/>
          <a:p>
            <a:r>
              <a:rPr lang="nb-NO"/>
              <a:t>Tillitsvalgtkurs Modul 1 - Helse Nord</a:t>
            </a:r>
            <a:endParaRPr lang="nb-NO" dirty="0"/>
          </a:p>
        </p:txBody>
      </p:sp>
      <p:sp>
        <p:nvSpPr>
          <p:cNvPr id="7" name="Plassholder for lysbildenummer 6"/>
          <p:cNvSpPr>
            <a:spLocks noGrp="1"/>
          </p:cNvSpPr>
          <p:nvPr>
            <p:ph type="sldNum" sz="quarter" idx="12"/>
          </p:nvPr>
        </p:nvSpPr>
        <p:spPr/>
        <p:txBody>
          <a:bodyPr/>
          <a:lstStyle>
            <a:lvl1pPr>
              <a:defRPr>
                <a:solidFill>
                  <a:srgbClr val="40678D"/>
                </a:solidFill>
              </a:defRPr>
            </a:lvl1pPr>
          </a:lstStyle>
          <a:p>
            <a:fld id="{BFD8C76D-D242-4065-9A4B-9E6F62C0970B}" type="slidenum">
              <a:rPr lang="nb-NO" smtClean="0"/>
              <a:pPr/>
              <a:t>‹#›</a:t>
            </a:fld>
            <a:endParaRPr lang="nb-NO" dirty="0"/>
          </a:p>
        </p:txBody>
      </p:sp>
      <p:sp>
        <p:nvSpPr>
          <p:cNvPr id="9" name="Plassholder for tekst 2"/>
          <p:cNvSpPr>
            <a:spLocks noGrp="1"/>
          </p:cNvSpPr>
          <p:nvPr>
            <p:ph idx="1"/>
          </p:nvPr>
        </p:nvSpPr>
        <p:spPr>
          <a:xfrm>
            <a:off x="457200" y="771550"/>
            <a:ext cx="8229600" cy="3823073"/>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52349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2">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553274"/>
            <a:ext cx="9144000" cy="2593799"/>
          </a:xfrm>
          <a:prstGeom prst="rect">
            <a:avLst/>
          </a:prstGeom>
        </p:spPr>
      </p:pic>
      <p:pic>
        <p:nvPicPr>
          <p:cNvPr id="9" name="Bild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9552" y="4526551"/>
            <a:ext cx="1676401" cy="313451"/>
          </a:xfrm>
          <a:prstGeom prst="rect">
            <a:avLst/>
          </a:prstGeom>
        </p:spPr>
      </p:pic>
      <p:sp>
        <p:nvSpPr>
          <p:cNvPr id="6" name="Tittel 1"/>
          <p:cNvSpPr>
            <a:spLocks noGrp="1"/>
          </p:cNvSpPr>
          <p:nvPr>
            <p:ph type="ctrTitle" hasCustomPrompt="1"/>
          </p:nvPr>
        </p:nvSpPr>
        <p:spPr>
          <a:xfrm>
            <a:off x="393700" y="771550"/>
            <a:ext cx="6858000" cy="503300"/>
          </a:xfrm>
          <a:prstGeom prst="rect">
            <a:avLst/>
          </a:prstGeom>
        </p:spPr>
        <p:txBody>
          <a:bodyPr anchor="t">
            <a:noAutofit/>
          </a:bodyPr>
          <a:lstStyle>
            <a:lvl1pPr algn="l">
              <a:defRPr sz="2800" b="1">
                <a:solidFill>
                  <a:srgbClr val="40678D"/>
                </a:solidFill>
              </a:defRPr>
            </a:lvl1pPr>
          </a:lstStyle>
          <a:p>
            <a:r>
              <a:rPr lang="nb-NO" dirty="0"/>
              <a:t>KLIKK FOR Å REDIGERE TITTELSTIL</a:t>
            </a:r>
            <a:endParaRPr lang="en-GB" dirty="0"/>
          </a:p>
        </p:txBody>
      </p:sp>
      <p:sp>
        <p:nvSpPr>
          <p:cNvPr id="7" name="Undertittel 2"/>
          <p:cNvSpPr>
            <a:spLocks noGrp="1"/>
          </p:cNvSpPr>
          <p:nvPr>
            <p:ph type="subTitle" idx="1"/>
          </p:nvPr>
        </p:nvSpPr>
        <p:spPr>
          <a:xfrm>
            <a:off x="393700" y="1274850"/>
            <a:ext cx="6858000" cy="615950"/>
          </a:xfrm>
          <a:prstGeom prst="rect">
            <a:avLst/>
          </a:prstGeo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dirty="0"/>
              <a:t>Klikk for å redigere undertittelstil i malen</a:t>
            </a:r>
            <a:endParaRPr lang="en-GB" dirty="0"/>
          </a:p>
        </p:txBody>
      </p:sp>
    </p:spTree>
    <p:extLst>
      <p:ext uri="{BB962C8B-B14F-4D97-AF65-F5344CB8AC3E}">
        <p14:creationId xmlns:p14="http://schemas.microsoft.com/office/powerpoint/2010/main" val="399773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Kapittel - tittel_blå">
    <p:bg>
      <p:bgPr>
        <a:solidFill>
          <a:srgbClr val="40678D"/>
        </a:solidFill>
        <a:effectLst/>
      </p:bgPr>
    </p:bg>
    <p:spTree>
      <p:nvGrpSpPr>
        <p:cNvPr id="1" name=""/>
        <p:cNvGrpSpPr/>
        <p:nvPr/>
      </p:nvGrpSpPr>
      <p:grpSpPr>
        <a:xfrm>
          <a:off x="0" y="0"/>
          <a:ext cx="0" cy="0"/>
          <a:chOff x="0" y="0"/>
          <a:chExt cx="0" cy="0"/>
        </a:xfrm>
      </p:grpSpPr>
      <p:sp>
        <p:nvSpPr>
          <p:cNvPr id="10" name="Tittel 1"/>
          <p:cNvSpPr>
            <a:spLocks noGrp="1"/>
          </p:cNvSpPr>
          <p:nvPr>
            <p:ph type="ctrTitle" hasCustomPrompt="1"/>
          </p:nvPr>
        </p:nvSpPr>
        <p:spPr>
          <a:xfrm>
            <a:off x="0" y="2211710"/>
            <a:ext cx="9144000" cy="504056"/>
          </a:xfrm>
          <a:prstGeom prst="rect">
            <a:avLst/>
          </a:prstGeom>
        </p:spPr>
        <p:txBody>
          <a:bodyPr>
            <a:normAutofit/>
          </a:bodyPr>
          <a:lstStyle>
            <a:lvl1pPr algn="ctr">
              <a:defRPr sz="2800">
                <a:solidFill>
                  <a:schemeClr val="tx1"/>
                </a:solidFill>
              </a:defRPr>
            </a:lvl1pPr>
          </a:lstStyle>
          <a:p>
            <a:r>
              <a:rPr lang="nb-NO" dirty="0"/>
              <a:t>KLIKK FOR Å REDIGERE TITTELSTIL</a:t>
            </a:r>
          </a:p>
        </p:txBody>
      </p:sp>
    </p:spTree>
    <p:extLst>
      <p:ext uri="{BB962C8B-B14F-4D97-AF65-F5344CB8AC3E}">
        <p14:creationId xmlns:p14="http://schemas.microsoft.com/office/powerpoint/2010/main" val="38666971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Kapittel - tittel_hvit">
    <p:bg>
      <p:bgRef idx="1001">
        <a:schemeClr val="bg1"/>
      </p:bgRef>
    </p:bg>
    <p:spTree>
      <p:nvGrpSpPr>
        <p:cNvPr id="1" name=""/>
        <p:cNvGrpSpPr/>
        <p:nvPr/>
      </p:nvGrpSpPr>
      <p:grpSpPr>
        <a:xfrm>
          <a:off x="0" y="0"/>
          <a:ext cx="0" cy="0"/>
          <a:chOff x="0" y="0"/>
          <a:chExt cx="0" cy="0"/>
        </a:xfrm>
      </p:grpSpPr>
      <p:sp>
        <p:nvSpPr>
          <p:cNvPr id="10" name="Tittel 1"/>
          <p:cNvSpPr>
            <a:spLocks noGrp="1"/>
          </p:cNvSpPr>
          <p:nvPr>
            <p:ph type="ctrTitle" hasCustomPrompt="1"/>
          </p:nvPr>
        </p:nvSpPr>
        <p:spPr>
          <a:xfrm>
            <a:off x="0" y="2211710"/>
            <a:ext cx="9144000" cy="504056"/>
          </a:xfrm>
          <a:prstGeom prst="rect">
            <a:avLst/>
          </a:prstGeom>
        </p:spPr>
        <p:txBody>
          <a:bodyPr>
            <a:normAutofit/>
          </a:bodyPr>
          <a:lstStyle>
            <a:lvl1pPr algn="ctr">
              <a:defRPr sz="2800">
                <a:solidFill>
                  <a:schemeClr val="tx1"/>
                </a:solidFill>
              </a:defRPr>
            </a:lvl1pPr>
          </a:lstStyle>
          <a:p>
            <a:r>
              <a:rPr lang="nb-NO" dirty="0"/>
              <a:t>KLIKK FOR Å REDIGERE TITTELSTIL</a:t>
            </a:r>
          </a:p>
        </p:txBody>
      </p:sp>
    </p:spTree>
    <p:extLst>
      <p:ext uri="{BB962C8B-B14F-4D97-AF65-F5344CB8AC3E}">
        <p14:creationId xmlns:p14="http://schemas.microsoft.com/office/powerpoint/2010/main" val="899911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tel og innhold med fargefelt høyre">
    <p:spTree>
      <p:nvGrpSpPr>
        <p:cNvPr id="1" name=""/>
        <p:cNvGrpSpPr/>
        <p:nvPr/>
      </p:nvGrpSpPr>
      <p:grpSpPr>
        <a:xfrm>
          <a:off x="0" y="0"/>
          <a:ext cx="0" cy="0"/>
          <a:chOff x="0" y="0"/>
          <a:chExt cx="0" cy="0"/>
        </a:xfrm>
      </p:grpSpPr>
      <p:sp>
        <p:nvSpPr>
          <p:cNvPr id="7" name="Rektangel 6"/>
          <p:cNvSpPr/>
          <p:nvPr userDrawn="1"/>
        </p:nvSpPr>
        <p:spPr>
          <a:xfrm>
            <a:off x="3358520" y="0"/>
            <a:ext cx="5796136" cy="5164038"/>
          </a:xfrm>
          <a:prstGeom prst="rect">
            <a:avLst/>
          </a:prstGeom>
          <a:solidFill>
            <a:srgbClr val="406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40678D"/>
              </a:solidFill>
            </a:endParaRPr>
          </a:p>
        </p:txBody>
      </p:sp>
      <p:sp>
        <p:nvSpPr>
          <p:cNvPr id="2" name="Tittel 1"/>
          <p:cNvSpPr>
            <a:spLocks noGrp="1"/>
          </p:cNvSpPr>
          <p:nvPr>
            <p:ph type="title" hasCustomPrompt="1"/>
          </p:nvPr>
        </p:nvSpPr>
        <p:spPr>
          <a:xfrm>
            <a:off x="457200" y="411510"/>
            <a:ext cx="2674640" cy="1296144"/>
          </a:xfrm>
          <a:prstGeom prst="rect">
            <a:avLst/>
          </a:prstGeom>
        </p:spPr>
        <p:txBody>
          <a:bodyPr>
            <a:noAutofit/>
          </a:bodyPr>
          <a:lstStyle>
            <a:lvl1pPr>
              <a:defRPr sz="2400"/>
            </a:lvl1pPr>
          </a:lstStyle>
          <a:p>
            <a:r>
              <a:rPr lang="nb-NO" dirty="0"/>
              <a:t>KLIKK FOR Å </a:t>
            </a:r>
            <a:br>
              <a:rPr lang="nb-NO" dirty="0"/>
            </a:br>
            <a:r>
              <a:rPr lang="nb-NO" dirty="0"/>
              <a:t>REDIGERE TITTELSTIL</a:t>
            </a:r>
          </a:p>
        </p:txBody>
      </p:sp>
      <p:sp>
        <p:nvSpPr>
          <p:cNvPr id="3" name="Plassholder for innhold 2"/>
          <p:cNvSpPr>
            <a:spLocks noGrp="1"/>
          </p:cNvSpPr>
          <p:nvPr>
            <p:ph idx="1"/>
          </p:nvPr>
        </p:nvSpPr>
        <p:spPr>
          <a:xfrm>
            <a:off x="457200" y="1995686"/>
            <a:ext cx="2674640" cy="2958977"/>
          </a:xfrm>
        </p:spPr>
        <p:txBody>
          <a:bodyPr>
            <a:normAutofit/>
          </a:bodyPr>
          <a:lstStyle>
            <a:lvl1pPr marL="0" indent="0">
              <a:buNone/>
              <a:defRPr sz="1800" b="1">
                <a:solidFill>
                  <a:schemeClr val="tx1"/>
                </a:solidFill>
              </a:defRPr>
            </a:lvl1pPr>
          </a:lstStyle>
          <a:p>
            <a:pPr lvl="0"/>
            <a:r>
              <a:rPr lang="nb-NO" dirty="0"/>
              <a:t>Rediger tekststiler i malen</a:t>
            </a:r>
          </a:p>
        </p:txBody>
      </p:sp>
      <p:sp>
        <p:nvSpPr>
          <p:cNvPr id="9" name="Plassholder for tekst 8"/>
          <p:cNvSpPr>
            <a:spLocks noGrp="1"/>
          </p:cNvSpPr>
          <p:nvPr>
            <p:ph type="body" sz="quarter" idx="10"/>
          </p:nvPr>
        </p:nvSpPr>
        <p:spPr>
          <a:xfrm>
            <a:off x="3779912" y="1995686"/>
            <a:ext cx="4896544" cy="2598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Rediger tekststiler i malen</a:t>
            </a:r>
          </a:p>
        </p:txBody>
      </p:sp>
      <p:pic>
        <p:nvPicPr>
          <p:cNvPr id="8" name="Bil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8304" y="4841606"/>
            <a:ext cx="1379223" cy="66981"/>
          </a:xfrm>
          <a:prstGeom prst="rect">
            <a:avLst/>
          </a:prstGeom>
        </p:spPr>
      </p:pic>
    </p:spTree>
    <p:extLst>
      <p:ext uri="{BB962C8B-B14F-4D97-AF65-F5344CB8AC3E}">
        <p14:creationId xmlns:p14="http://schemas.microsoft.com/office/powerpoint/2010/main" val="172425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fargefelt venstre">
    <p:spTree>
      <p:nvGrpSpPr>
        <p:cNvPr id="1" name=""/>
        <p:cNvGrpSpPr/>
        <p:nvPr/>
      </p:nvGrpSpPr>
      <p:grpSpPr>
        <a:xfrm>
          <a:off x="0" y="0"/>
          <a:ext cx="0" cy="0"/>
          <a:chOff x="0" y="0"/>
          <a:chExt cx="0" cy="0"/>
        </a:xfrm>
      </p:grpSpPr>
      <p:sp>
        <p:nvSpPr>
          <p:cNvPr id="6" name="Rektangel 5"/>
          <p:cNvSpPr/>
          <p:nvPr userDrawn="1"/>
        </p:nvSpPr>
        <p:spPr>
          <a:xfrm>
            <a:off x="0" y="-824"/>
            <a:ext cx="4211960" cy="5143500"/>
          </a:xfrm>
          <a:prstGeom prst="rect">
            <a:avLst/>
          </a:prstGeom>
          <a:solidFill>
            <a:srgbClr val="406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FFFFF"/>
              </a:solidFill>
            </a:endParaRPr>
          </a:p>
        </p:txBody>
      </p:sp>
      <p:sp>
        <p:nvSpPr>
          <p:cNvPr id="3" name="Plassholder for bilde 2"/>
          <p:cNvSpPr>
            <a:spLocks noGrp="1"/>
          </p:cNvSpPr>
          <p:nvPr>
            <p:ph type="pic" idx="1"/>
          </p:nvPr>
        </p:nvSpPr>
        <p:spPr>
          <a:xfrm>
            <a:off x="4211960" y="0"/>
            <a:ext cx="4932040" cy="51435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nb-NO" dirty="0"/>
          </a:p>
        </p:txBody>
      </p:sp>
      <p:sp>
        <p:nvSpPr>
          <p:cNvPr id="8" name="Tittel 1"/>
          <p:cNvSpPr>
            <a:spLocks noGrp="1"/>
          </p:cNvSpPr>
          <p:nvPr>
            <p:ph type="title" hasCustomPrompt="1"/>
          </p:nvPr>
        </p:nvSpPr>
        <p:spPr>
          <a:xfrm>
            <a:off x="457200" y="205979"/>
            <a:ext cx="3322712" cy="997619"/>
          </a:xfrm>
          <a:prstGeom prst="rect">
            <a:avLst/>
          </a:prstGeom>
        </p:spPr>
        <p:txBody>
          <a:bodyPr>
            <a:noAutofit/>
          </a:bodyPr>
          <a:lstStyle>
            <a:lvl1pPr>
              <a:defRPr sz="2800">
                <a:solidFill>
                  <a:schemeClr val="bg1"/>
                </a:solidFill>
              </a:defRPr>
            </a:lvl1pPr>
          </a:lstStyle>
          <a:p>
            <a:r>
              <a:rPr lang="nb-NO" dirty="0"/>
              <a:t>KLIKK FOR Å </a:t>
            </a:r>
            <a:br>
              <a:rPr lang="nb-NO" dirty="0"/>
            </a:br>
            <a:r>
              <a:rPr lang="nb-NO" dirty="0"/>
              <a:t>REDIGERE TITTELSTIL</a:t>
            </a:r>
          </a:p>
        </p:txBody>
      </p:sp>
      <p:sp>
        <p:nvSpPr>
          <p:cNvPr id="9" name="Plassholder for innhold 2"/>
          <p:cNvSpPr>
            <a:spLocks noGrp="1"/>
          </p:cNvSpPr>
          <p:nvPr>
            <p:ph idx="10"/>
          </p:nvPr>
        </p:nvSpPr>
        <p:spPr>
          <a:xfrm>
            <a:off x="457200" y="1347614"/>
            <a:ext cx="3322712" cy="3247009"/>
          </a:xfrm>
        </p:spPr>
        <p:txBody>
          <a:bodyPr>
            <a:normAutofit/>
          </a:bodyPr>
          <a:lstStyle>
            <a:lvl1pPr marL="285750" indent="-285750">
              <a:buFont typeface="Arial" charset="0"/>
              <a:buChar char="•"/>
              <a:defRPr sz="1800" b="1">
                <a:solidFill>
                  <a:schemeClr val="bg1"/>
                </a:solidFill>
              </a:defRPr>
            </a:lvl1pPr>
          </a:lstStyle>
          <a:p>
            <a:pPr lvl="0"/>
            <a:r>
              <a:rPr lang="nb-NO"/>
              <a:t>Rediger tekststiler i malen</a:t>
            </a:r>
          </a:p>
        </p:txBody>
      </p:sp>
    </p:spTree>
    <p:extLst>
      <p:ext uri="{BB962C8B-B14F-4D97-AF65-F5344CB8AC3E}">
        <p14:creationId xmlns:p14="http://schemas.microsoft.com/office/powerpoint/2010/main" val="51447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fargefelt høyre 2">
    <p:spTree>
      <p:nvGrpSpPr>
        <p:cNvPr id="1" name=""/>
        <p:cNvGrpSpPr/>
        <p:nvPr/>
      </p:nvGrpSpPr>
      <p:grpSpPr>
        <a:xfrm>
          <a:off x="0" y="0"/>
          <a:ext cx="0" cy="0"/>
          <a:chOff x="0" y="0"/>
          <a:chExt cx="0" cy="0"/>
        </a:xfrm>
      </p:grpSpPr>
      <p:sp>
        <p:nvSpPr>
          <p:cNvPr id="6" name="Rektangel 5"/>
          <p:cNvSpPr/>
          <p:nvPr userDrawn="1"/>
        </p:nvSpPr>
        <p:spPr>
          <a:xfrm>
            <a:off x="4946306" y="0"/>
            <a:ext cx="4211960" cy="5143500"/>
          </a:xfrm>
          <a:prstGeom prst="rect">
            <a:avLst/>
          </a:prstGeom>
          <a:solidFill>
            <a:srgbClr val="406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FFFFF"/>
              </a:solidFill>
            </a:endParaRPr>
          </a:p>
        </p:txBody>
      </p:sp>
      <p:sp>
        <p:nvSpPr>
          <p:cNvPr id="3" name="Plassholder for bilde 2"/>
          <p:cNvSpPr>
            <a:spLocks noGrp="1"/>
          </p:cNvSpPr>
          <p:nvPr>
            <p:ph type="pic" idx="1"/>
          </p:nvPr>
        </p:nvSpPr>
        <p:spPr>
          <a:xfrm>
            <a:off x="0" y="0"/>
            <a:ext cx="4946306" cy="51435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nb-NO" dirty="0"/>
          </a:p>
        </p:txBody>
      </p:sp>
      <p:sp>
        <p:nvSpPr>
          <p:cNvPr id="8" name="Tittel 1"/>
          <p:cNvSpPr>
            <a:spLocks noGrp="1"/>
          </p:cNvSpPr>
          <p:nvPr>
            <p:ph type="title" hasCustomPrompt="1"/>
          </p:nvPr>
        </p:nvSpPr>
        <p:spPr>
          <a:xfrm>
            <a:off x="5364088" y="277987"/>
            <a:ext cx="3322712" cy="997619"/>
          </a:xfrm>
          <a:prstGeom prst="rect">
            <a:avLst/>
          </a:prstGeom>
        </p:spPr>
        <p:txBody>
          <a:bodyPr>
            <a:noAutofit/>
          </a:bodyPr>
          <a:lstStyle>
            <a:lvl1pPr>
              <a:defRPr sz="2800">
                <a:solidFill>
                  <a:schemeClr val="bg1"/>
                </a:solidFill>
              </a:defRPr>
            </a:lvl1pPr>
          </a:lstStyle>
          <a:p>
            <a:r>
              <a:rPr lang="nb-NO" dirty="0"/>
              <a:t>KLIKK FOR Å </a:t>
            </a:r>
            <a:br>
              <a:rPr lang="nb-NO" dirty="0"/>
            </a:br>
            <a:r>
              <a:rPr lang="nb-NO" dirty="0"/>
              <a:t>REDIGERE TITTELSTIL</a:t>
            </a:r>
          </a:p>
        </p:txBody>
      </p:sp>
      <p:sp>
        <p:nvSpPr>
          <p:cNvPr id="9" name="Plassholder for innhold 2"/>
          <p:cNvSpPr>
            <a:spLocks noGrp="1"/>
          </p:cNvSpPr>
          <p:nvPr>
            <p:ph idx="10"/>
          </p:nvPr>
        </p:nvSpPr>
        <p:spPr>
          <a:xfrm>
            <a:off x="5364088" y="1419622"/>
            <a:ext cx="3322712" cy="3247009"/>
          </a:xfrm>
        </p:spPr>
        <p:txBody>
          <a:bodyPr>
            <a:normAutofit/>
          </a:bodyPr>
          <a:lstStyle>
            <a:lvl1pPr marL="285750" indent="-285750">
              <a:buFont typeface="Arial" charset="0"/>
              <a:buChar char="•"/>
              <a:defRPr sz="1800" b="1">
                <a:solidFill>
                  <a:schemeClr val="bg1"/>
                </a:solidFill>
              </a:defRPr>
            </a:lvl1pPr>
          </a:lstStyle>
          <a:p>
            <a:pPr lvl="0"/>
            <a:r>
              <a:rPr lang="nb-NO"/>
              <a:t>Rediger tekststiler i malen</a:t>
            </a:r>
          </a:p>
        </p:txBody>
      </p:sp>
    </p:spTree>
    <p:extLst>
      <p:ext uri="{BB962C8B-B14F-4D97-AF65-F5344CB8AC3E}">
        <p14:creationId xmlns:p14="http://schemas.microsoft.com/office/powerpoint/2010/main" val="398764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høyre">
    <p:spTree>
      <p:nvGrpSpPr>
        <p:cNvPr id="1" name=""/>
        <p:cNvGrpSpPr/>
        <p:nvPr/>
      </p:nvGrpSpPr>
      <p:grpSpPr>
        <a:xfrm>
          <a:off x="0" y="0"/>
          <a:ext cx="0" cy="0"/>
          <a:chOff x="0" y="0"/>
          <a:chExt cx="0" cy="0"/>
        </a:xfrm>
      </p:grpSpPr>
      <p:sp>
        <p:nvSpPr>
          <p:cNvPr id="3" name="Plassholder for bilde 2"/>
          <p:cNvSpPr>
            <a:spLocks noGrp="1"/>
          </p:cNvSpPr>
          <p:nvPr>
            <p:ph type="pic" idx="1"/>
          </p:nvPr>
        </p:nvSpPr>
        <p:spPr>
          <a:xfrm>
            <a:off x="4211960" y="0"/>
            <a:ext cx="4932040" cy="51435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nb-NO" dirty="0"/>
          </a:p>
        </p:txBody>
      </p:sp>
      <p:sp>
        <p:nvSpPr>
          <p:cNvPr id="8" name="Tittel 1"/>
          <p:cNvSpPr>
            <a:spLocks noGrp="1"/>
          </p:cNvSpPr>
          <p:nvPr>
            <p:ph type="title" hasCustomPrompt="1"/>
          </p:nvPr>
        </p:nvSpPr>
        <p:spPr>
          <a:xfrm>
            <a:off x="457200" y="205979"/>
            <a:ext cx="3322712" cy="997619"/>
          </a:xfrm>
          <a:prstGeom prst="rect">
            <a:avLst/>
          </a:prstGeom>
        </p:spPr>
        <p:txBody>
          <a:bodyPr>
            <a:noAutofit/>
          </a:bodyPr>
          <a:lstStyle>
            <a:lvl1pPr>
              <a:defRPr sz="2800"/>
            </a:lvl1pPr>
          </a:lstStyle>
          <a:p>
            <a:r>
              <a:rPr lang="nb-NO" dirty="0"/>
              <a:t>KLIKK FOR Å </a:t>
            </a:r>
            <a:br>
              <a:rPr lang="nb-NO" dirty="0"/>
            </a:br>
            <a:r>
              <a:rPr lang="nb-NO" dirty="0"/>
              <a:t>REDIGERE TITTELSTIL</a:t>
            </a:r>
          </a:p>
        </p:txBody>
      </p:sp>
      <p:sp>
        <p:nvSpPr>
          <p:cNvPr id="9" name="Plassholder for innhold 2"/>
          <p:cNvSpPr>
            <a:spLocks noGrp="1"/>
          </p:cNvSpPr>
          <p:nvPr>
            <p:ph idx="10"/>
          </p:nvPr>
        </p:nvSpPr>
        <p:spPr>
          <a:xfrm>
            <a:off x="457200" y="1347614"/>
            <a:ext cx="3322712" cy="3247009"/>
          </a:xfrm>
        </p:spPr>
        <p:txBody>
          <a:bodyPr>
            <a:normAutofit/>
          </a:bodyPr>
          <a:lstStyle>
            <a:lvl1pPr marL="285750" indent="-285750">
              <a:buFont typeface="Arial" charset="0"/>
              <a:buChar char="•"/>
              <a:defRPr sz="1800" b="1">
                <a:solidFill>
                  <a:schemeClr val="tx1"/>
                </a:solidFill>
              </a:defRPr>
            </a:lvl1pPr>
          </a:lstStyle>
          <a:p>
            <a:pPr lvl="0"/>
            <a:r>
              <a:rPr lang="nb-NO"/>
              <a:t>Rediger tekststiler i malen</a:t>
            </a:r>
          </a:p>
        </p:txBody>
      </p:sp>
    </p:spTree>
    <p:extLst>
      <p:ext uri="{BB962C8B-B14F-4D97-AF65-F5344CB8AC3E}">
        <p14:creationId xmlns:p14="http://schemas.microsoft.com/office/powerpoint/2010/main" val="412209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venstre">
    <p:spTree>
      <p:nvGrpSpPr>
        <p:cNvPr id="1" name=""/>
        <p:cNvGrpSpPr/>
        <p:nvPr/>
      </p:nvGrpSpPr>
      <p:grpSpPr>
        <a:xfrm>
          <a:off x="0" y="0"/>
          <a:ext cx="0" cy="0"/>
          <a:chOff x="0" y="0"/>
          <a:chExt cx="0" cy="0"/>
        </a:xfrm>
      </p:grpSpPr>
      <p:sp>
        <p:nvSpPr>
          <p:cNvPr id="3" name="Plassholder for bilde 2"/>
          <p:cNvSpPr>
            <a:spLocks noGrp="1"/>
          </p:cNvSpPr>
          <p:nvPr>
            <p:ph type="pic" idx="1"/>
          </p:nvPr>
        </p:nvSpPr>
        <p:spPr>
          <a:xfrm>
            <a:off x="0" y="0"/>
            <a:ext cx="4932040" cy="51435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nb-NO" dirty="0"/>
          </a:p>
        </p:txBody>
      </p:sp>
      <p:sp>
        <p:nvSpPr>
          <p:cNvPr id="8" name="Tittel 1"/>
          <p:cNvSpPr>
            <a:spLocks noGrp="1"/>
          </p:cNvSpPr>
          <p:nvPr>
            <p:ph type="title" hasCustomPrompt="1"/>
          </p:nvPr>
        </p:nvSpPr>
        <p:spPr>
          <a:xfrm>
            <a:off x="5436096" y="277987"/>
            <a:ext cx="3322712" cy="997619"/>
          </a:xfrm>
          <a:prstGeom prst="rect">
            <a:avLst/>
          </a:prstGeom>
        </p:spPr>
        <p:txBody>
          <a:bodyPr>
            <a:noAutofit/>
          </a:bodyPr>
          <a:lstStyle>
            <a:lvl1pPr>
              <a:defRPr sz="2800"/>
            </a:lvl1pPr>
          </a:lstStyle>
          <a:p>
            <a:r>
              <a:rPr lang="nb-NO" dirty="0"/>
              <a:t>KLIKK FOR Å </a:t>
            </a:r>
            <a:br>
              <a:rPr lang="nb-NO" dirty="0"/>
            </a:br>
            <a:r>
              <a:rPr lang="nb-NO" dirty="0"/>
              <a:t>REDIGERE TITTELSTIL</a:t>
            </a:r>
          </a:p>
        </p:txBody>
      </p:sp>
      <p:sp>
        <p:nvSpPr>
          <p:cNvPr id="9" name="Plassholder for innhold 2"/>
          <p:cNvSpPr>
            <a:spLocks noGrp="1"/>
          </p:cNvSpPr>
          <p:nvPr>
            <p:ph idx="10"/>
          </p:nvPr>
        </p:nvSpPr>
        <p:spPr>
          <a:xfrm>
            <a:off x="5436096" y="1419622"/>
            <a:ext cx="3322712" cy="3247009"/>
          </a:xfrm>
        </p:spPr>
        <p:txBody>
          <a:bodyPr>
            <a:normAutofit/>
          </a:bodyPr>
          <a:lstStyle>
            <a:lvl1pPr marL="285750" indent="-285750">
              <a:buFont typeface="Arial" charset="0"/>
              <a:buChar char="•"/>
              <a:defRPr sz="1800" b="1">
                <a:solidFill>
                  <a:schemeClr val="tx1"/>
                </a:solidFill>
              </a:defRPr>
            </a:lvl1pPr>
          </a:lstStyle>
          <a:p>
            <a:pPr lvl="0"/>
            <a:r>
              <a:rPr lang="nb-NO"/>
              <a:t>Rediger tekststiler i malen</a:t>
            </a:r>
          </a:p>
        </p:txBody>
      </p:sp>
    </p:spTree>
    <p:extLst>
      <p:ext uri="{BB962C8B-B14F-4D97-AF65-F5344CB8AC3E}">
        <p14:creationId xmlns:p14="http://schemas.microsoft.com/office/powerpoint/2010/main" val="1956327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tellysbilde 2_eget bilde">
    <p:spTree>
      <p:nvGrpSpPr>
        <p:cNvPr id="1" name=""/>
        <p:cNvGrpSpPr/>
        <p:nvPr/>
      </p:nvGrpSpPr>
      <p:grpSpPr>
        <a:xfrm>
          <a:off x="0" y="0"/>
          <a:ext cx="0" cy="0"/>
          <a:chOff x="0" y="0"/>
          <a:chExt cx="0" cy="0"/>
        </a:xfrm>
      </p:grpSpPr>
      <p:sp>
        <p:nvSpPr>
          <p:cNvPr id="3" name="Plassholder for bilde 2"/>
          <p:cNvSpPr>
            <a:spLocks noGrp="1"/>
          </p:cNvSpPr>
          <p:nvPr>
            <p:ph type="pic" sz="quarter" idx="10"/>
          </p:nvPr>
        </p:nvSpPr>
        <p:spPr>
          <a:xfrm>
            <a:off x="0" y="2553274"/>
            <a:ext cx="9144000" cy="2590226"/>
          </a:xfrm>
        </p:spPr>
        <p:txBody>
          <a:bodyPr/>
          <a:lstStyle/>
          <a:p>
            <a:endParaRPr lang="nb-NO" dirty="0"/>
          </a:p>
        </p:txBody>
      </p:sp>
      <p:sp>
        <p:nvSpPr>
          <p:cNvPr id="6" name="Tittel 1"/>
          <p:cNvSpPr>
            <a:spLocks noGrp="1"/>
          </p:cNvSpPr>
          <p:nvPr>
            <p:ph type="ctrTitle" hasCustomPrompt="1"/>
          </p:nvPr>
        </p:nvSpPr>
        <p:spPr>
          <a:xfrm>
            <a:off x="393700" y="771550"/>
            <a:ext cx="6858000" cy="503300"/>
          </a:xfrm>
          <a:prstGeom prst="rect">
            <a:avLst/>
          </a:prstGeom>
        </p:spPr>
        <p:txBody>
          <a:bodyPr anchor="t">
            <a:noAutofit/>
          </a:bodyPr>
          <a:lstStyle>
            <a:lvl1pPr algn="l">
              <a:defRPr sz="2800" b="1">
                <a:solidFill>
                  <a:srgbClr val="40678D"/>
                </a:solidFill>
              </a:defRPr>
            </a:lvl1pPr>
          </a:lstStyle>
          <a:p>
            <a:r>
              <a:rPr lang="nb-NO" dirty="0"/>
              <a:t>KLIKK FOR Å REDIGERE TITTELSTIL</a:t>
            </a:r>
            <a:endParaRPr lang="en-GB" dirty="0"/>
          </a:p>
        </p:txBody>
      </p:sp>
      <p:sp>
        <p:nvSpPr>
          <p:cNvPr id="7" name="Undertittel 2"/>
          <p:cNvSpPr>
            <a:spLocks noGrp="1"/>
          </p:cNvSpPr>
          <p:nvPr>
            <p:ph type="subTitle" idx="1"/>
          </p:nvPr>
        </p:nvSpPr>
        <p:spPr>
          <a:xfrm>
            <a:off x="393700" y="1274850"/>
            <a:ext cx="6858000" cy="615950"/>
          </a:xfrm>
          <a:prstGeom prst="rect">
            <a:avLst/>
          </a:prstGeo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dirty="0"/>
              <a:t>Klikk for å redigere undertittelstil i malen</a:t>
            </a:r>
            <a:endParaRPr lang="en-GB" dirty="0"/>
          </a:p>
        </p:txBody>
      </p:sp>
      <p:pic>
        <p:nvPicPr>
          <p:cNvPr id="10" name="Bild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552" y="4371950"/>
            <a:ext cx="1676401" cy="313451"/>
          </a:xfrm>
          <a:prstGeom prst="rect">
            <a:avLst/>
          </a:prstGeom>
        </p:spPr>
      </p:pic>
    </p:spTree>
    <p:extLst>
      <p:ext uri="{BB962C8B-B14F-4D97-AF65-F5344CB8AC3E}">
        <p14:creationId xmlns:p14="http://schemas.microsoft.com/office/powerpoint/2010/main" val="366902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hold m_kulepunkter">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457200" y="205979"/>
            <a:ext cx="8229600" cy="493563"/>
          </a:xfrm>
          <a:prstGeom prst="rect">
            <a:avLst/>
          </a:prstGeom>
        </p:spPr>
        <p:txBody>
          <a:bodyPr>
            <a:normAutofit/>
          </a:bodyPr>
          <a:lstStyle>
            <a:lvl1pPr>
              <a:defRPr sz="2800"/>
            </a:lvl1pPr>
          </a:lstStyle>
          <a:p>
            <a:r>
              <a:rPr lang="nb-NO" dirty="0"/>
              <a:t>KLIKK FOR Å REDIGERE TITTELSTIL</a:t>
            </a:r>
          </a:p>
        </p:txBody>
      </p:sp>
      <p:sp>
        <p:nvSpPr>
          <p:cNvPr id="5" name="Plassholder for dato 4"/>
          <p:cNvSpPr>
            <a:spLocks noGrp="1"/>
          </p:cNvSpPr>
          <p:nvPr>
            <p:ph type="dt" sz="half" idx="10"/>
          </p:nvPr>
        </p:nvSpPr>
        <p:spPr/>
        <p:txBody>
          <a:bodyPr/>
          <a:lstStyle/>
          <a:p>
            <a:fld id="{B5AB7534-87CA-41FA-9034-4A366224E1AB}" type="datetime1">
              <a:rPr lang="nb-NO" smtClean="0"/>
              <a:t>16.04.2021</a:t>
            </a:fld>
            <a:endParaRPr lang="nb-NO" dirty="0"/>
          </a:p>
        </p:txBody>
      </p:sp>
      <p:sp>
        <p:nvSpPr>
          <p:cNvPr id="6" name="Plassholder for bunntekst 5"/>
          <p:cNvSpPr>
            <a:spLocks noGrp="1"/>
          </p:cNvSpPr>
          <p:nvPr>
            <p:ph type="ftr" sz="quarter" idx="11"/>
          </p:nvPr>
        </p:nvSpPr>
        <p:spPr/>
        <p:txBody>
          <a:bodyPr/>
          <a:lstStyle/>
          <a:p>
            <a:r>
              <a:rPr lang="nb-NO"/>
              <a:t>Stine K. Tønsaker </a:t>
            </a:r>
            <a:endParaRPr lang="nb-NO" dirty="0"/>
          </a:p>
        </p:txBody>
      </p:sp>
      <p:sp>
        <p:nvSpPr>
          <p:cNvPr id="7" name="Plassholder for lysbildenummer 6"/>
          <p:cNvSpPr>
            <a:spLocks noGrp="1"/>
          </p:cNvSpPr>
          <p:nvPr>
            <p:ph type="sldNum" sz="quarter" idx="12"/>
          </p:nvPr>
        </p:nvSpPr>
        <p:spPr/>
        <p:txBody>
          <a:bodyPr/>
          <a:lstStyle>
            <a:lvl1pPr>
              <a:defRPr>
                <a:solidFill>
                  <a:srgbClr val="40678D"/>
                </a:solidFill>
              </a:defRPr>
            </a:lvl1pPr>
          </a:lstStyle>
          <a:p>
            <a:fld id="{BFD8C76D-D242-4065-9A4B-9E6F62C0970B}" type="slidenum">
              <a:rPr lang="nb-NO" smtClean="0"/>
              <a:pPr/>
              <a:t>‹#›</a:t>
            </a:fld>
            <a:endParaRPr lang="nb-NO" dirty="0"/>
          </a:p>
        </p:txBody>
      </p:sp>
      <p:sp>
        <p:nvSpPr>
          <p:cNvPr id="9" name="Plassholder for tekst 2"/>
          <p:cNvSpPr>
            <a:spLocks noGrp="1"/>
          </p:cNvSpPr>
          <p:nvPr>
            <p:ph idx="1"/>
          </p:nvPr>
        </p:nvSpPr>
        <p:spPr>
          <a:xfrm>
            <a:off x="457200" y="771550"/>
            <a:ext cx="8229600" cy="3823073"/>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59820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apittel - tittel_blå">
    <p:bg>
      <p:bgPr>
        <a:solidFill>
          <a:srgbClr val="40678D"/>
        </a:solidFill>
        <a:effectLst/>
      </p:bgPr>
    </p:bg>
    <p:spTree>
      <p:nvGrpSpPr>
        <p:cNvPr id="1" name=""/>
        <p:cNvGrpSpPr/>
        <p:nvPr/>
      </p:nvGrpSpPr>
      <p:grpSpPr>
        <a:xfrm>
          <a:off x="0" y="0"/>
          <a:ext cx="0" cy="0"/>
          <a:chOff x="0" y="0"/>
          <a:chExt cx="0" cy="0"/>
        </a:xfrm>
      </p:grpSpPr>
      <p:sp>
        <p:nvSpPr>
          <p:cNvPr id="10" name="Tittel 1"/>
          <p:cNvSpPr>
            <a:spLocks noGrp="1"/>
          </p:cNvSpPr>
          <p:nvPr>
            <p:ph type="ctrTitle" hasCustomPrompt="1"/>
          </p:nvPr>
        </p:nvSpPr>
        <p:spPr>
          <a:xfrm>
            <a:off x="0" y="2211710"/>
            <a:ext cx="9144000" cy="504056"/>
          </a:xfrm>
          <a:prstGeom prst="rect">
            <a:avLst/>
          </a:prstGeom>
        </p:spPr>
        <p:txBody>
          <a:bodyPr>
            <a:normAutofit/>
          </a:bodyPr>
          <a:lstStyle>
            <a:lvl1pPr algn="ctr">
              <a:defRPr sz="2800">
                <a:solidFill>
                  <a:schemeClr val="tx1"/>
                </a:solidFill>
              </a:defRPr>
            </a:lvl1pPr>
          </a:lstStyle>
          <a:p>
            <a:r>
              <a:rPr lang="nb-NO" dirty="0"/>
              <a:t>KLIKK FOR Å REDIGERE TITTELSTIL</a:t>
            </a:r>
          </a:p>
        </p:txBody>
      </p:sp>
    </p:spTree>
    <p:extLst>
      <p:ext uri="{BB962C8B-B14F-4D97-AF65-F5344CB8AC3E}">
        <p14:creationId xmlns:p14="http://schemas.microsoft.com/office/powerpoint/2010/main" val="34711880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Kapittel - tittel_hvit">
    <p:bg>
      <p:bgRef idx="1001">
        <a:schemeClr val="bg1"/>
      </p:bgRef>
    </p:bg>
    <p:spTree>
      <p:nvGrpSpPr>
        <p:cNvPr id="1" name=""/>
        <p:cNvGrpSpPr/>
        <p:nvPr/>
      </p:nvGrpSpPr>
      <p:grpSpPr>
        <a:xfrm>
          <a:off x="0" y="0"/>
          <a:ext cx="0" cy="0"/>
          <a:chOff x="0" y="0"/>
          <a:chExt cx="0" cy="0"/>
        </a:xfrm>
      </p:grpSpPr>
      <p:sp>
        <p:nvSpPr>
          <p:cNvPr id="10" name="Tittel 1"/>
          <p:cNvSpPr>
            <a:spLocks noGrp="1"/>
          </p:cNvSpPr>
          <p:nvPr>
            <p:ph type="ctrTitle" hasCustomPrompt="1"/>
          </p:nvPr>
        </p:nvSpPr>
        <p:spPr>
          <a:xfrm>
            <a:off x="0" y="2211710"/>
            <a:ext cx="9144000" cy="504056"/>
          </a:xfrm>
          <a:prstGeom prst="rect">
            <a:avLst/>
          </a:prstGeom>
        </p:spPr>
        <p:txBody>
          <a:bodyPr>
            <a:normAutofit/>
          </a:bodyPr>
          <a:lstStyle>
            <a:lvl1pPr algn="ctr">
              <a:defRPr sz="2800">
                <a:solidFill>
                  <a:schemeClr val="tx1"/>
                </a:solidFill>
              </a:defRPr>
            </a:lvl1pPr>
          </a:lstStyle>
          <a:p>
            <a:r>
              <a:rPr lang="nb-NO" dirty="0"/>
              <a:t>KLIKK FOR Å REDIGERE TITTELSTIL</a:t>
            </a:r>
          </a:p>
        </p:txBody>
      </p:sp>
    </p:spTree>
    <p:extLst>
      <p:ext uri="{BB962C8B-B14F-4D97-AF65-F5344CB8AC3E}">
        <p14:creationId xmlns:p14="http://schemas.microsoft.com/office/powerpoint/2010/main" val="10195255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med fargefelt høyre">
    <p:spTree>
      <p:nvGrpSpPr>
        <p:cNvPr id="1" name=""/>
        <p:cNvGrpSpPr/>
        <p:nvPr/>
      </p:nvGrpSpPr>
      <p:grpSpPr>
        <a:xfrm>
          <a:off x="0" y="0"/>
          <a:ext cx="0" cy="0"/>
          <a:chOff x="0" y="0"/>
          <a:chExt cx="0" cy="0"/>
        </a:xfrm>
      </p:grpSpPr>
      <p:sp>
        <p:nvSpPr>
          <p:cNvPr id="7" name="Rektangel 6"/>
          <p:cNvSpPr/>
          <p:nvPr userDrawn="1"/>
        </p:nvSpPr>
        <p:spPr>
          <a:xfrm>
            <a:off x="3358520" y="0"/>
            <a:ext cx="5796136" cy="5164038"/>
          </a:xfrm>
          <a:prstGeom prst="rect">
            <a:avLst/>
          </a:prstGeom>
          <a:solidFill>
            <a:srgbClr val="406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40678D"/>
              </a:solidFill>
            </a:endParaRPr>
          </a:p>
        </p:txBody>
      </p:sp>
      <p:sp>
        <p:nvSpPr>
          <p:cNvPr id="2" name="Tittel 1"/>
          <p:cNvSpPr>
            <a:spLocks noGrp="1"/>
          </p:cNvSpPr>
          <p:nvPr>
            <p:ph type="title" hasCustomPrompt="1"/>
          </p:nvPr>
        </p:nvSpPr>
        <p:spPr>
          <a:xfrm>
            <a:off x="457200" y="411510"/>
            <a:ext cx="2674640" cy="1296144"/>
          </a:xfrm>
          <a:prstGeom prst="rect">
            <a:avLst/>
          </a:prstGeom>
        </p:spPr>
        <p:txBody>
          <a:bodyPr>
            <a:noAutofit/>
          </a:bodyPr>
          <a:lstStyle>
            <a:lvl1pPr>
              <a:defRPr sz="2400"/>
            </a:lvl1pPr>
          </a:lstStyle>
          <a:p>
            <a:r>
              <a:rPr lang="nb-NO" dirty="0"/>
              <a:t>KLIKK FOR Å </a:t>
            </a:r>
            <a:br>
              <a:rPr lang="nb-NO" dirty="0"/>
            </a:br>
            <a:r>
              <a:rPr lang="nb-NO" dirty="0"/>
              <a:t>REDIGERE TITTELSTIL</a:t>
            </a:r>
          </a:p>
        </p:txBody>
      </p:sp>
      <p:sp>
        <p:nvSpPr>
          <p:cNvPr id="3" name="Plassholder for innhold 2"/>
          <p:cNvSpPr>
            <a:spLocks noGrp="1"/>
          </p:cNvSpPr>
          <p:nvPr>
            <p:ph idx="1"/>
          </p:nvPr>
        </p:nvSpPr>
        <p:spPr>
          <a:xfrm>
            <a:off x="457200" y="1995686"/>
            <a:ext cx="2674640" cy="2958977"/>
          </a:xfrm>
        </p:spPr>
        <p:txBody>
          <a:bodyPr>
            <a:normAutofit/>
          </a:bodyPr>
          <a:lstStyle>
            <a:lvl1pPr marL="0" indent="0">
              <a:buNone/>
              <a:defRPr sz="1800" b="1">
                <a:solidFill>
                  <a:schemeClr val="tx1"/>
                </a:solidFill>
              </a:defRPr>
            </a:lvl1pPr>
          </a:lstStyle>
          <a:p>
            <a:pPr lvl="0"/>
            <a:r>
              <a:rPr lang="nb-NO" dirty="0"/>
              <a:t>Rediger tekststiler i malen</a:t>
            </a:r>
          </a:p>
        </p:txBody>
      </p:sp>
      <p:sp>
        <p:nvSpPr>
          <p:cNvPr id="9" name="Plassholder for tekst 8"/>
          <p:cNvSpPr>
            <a:spLocks noGrp="1"/>
          </p:cNvSpPr>
          <p:nvPr>
            <p:ph type="body" sz="quarter" idx="10"/>
          </p:nvPr>
        </p:nvSpPr>
        <p:spPr>
          <a:xfrm>
            <a:off x="3779912" y="1995686"/>
            <a:ext cx="4896544" cy="2598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Rediger tekststiler i malen</a:t>
            </a:r>
          </a:p>
        </p:txBody>
      </p:sp>
      <p:pic>
        <p:nvPicPr>
          <p:cNvPr id="8" name="Bil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8304" y="4841606"/>
            <a:ext cx="1379223" cy="66981"/>
          </a:xfrm>
          <a:prstGeom prst="rect">
            <a:avLst/>
          </a:prstGeom>
        </p:spPr>
      </p:pic>
    </p:spTree>
    <p:extLst>
      <p:ext uri="{BB962C8B-B14F-4D97-AF65-F5344CB8AC3E}">
        <p14:creationId xmlns:p14="http://schemas.microsoft.com/office/powerpoint/2010/main" val="357823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fargefelt venstre">
    <p:spTree>
      <p:nvGrpSpPr>
        <p:cNvPr id="1" name=""/>
        <p:cNvGrpSpPr/>
        <p:nvPr/>
      </p:nvGrpSpPr>
      <p:grpSpPr>
        <a:xfrm>
          <a:off x="0" y="0"/>
          <a:ext cx="0" cy="0"/>
          <a:chOff x="0" y="0"/>
          <a:chExt cx="0" cy="0"/>
        </a:xfrm>
      </p:grpSpPr>
      <p:sp>
        <p:nvSpPr>
          <p:cNvPr id="6" name="Rektangel 5"/>
          <p:cNvSpPr/>
          <p:nvPr userDrawn="1"/>
        </p:nvSpPr>
        <p:spPr>
          <a:xfrm>
            <a:off x="0" y="-824"/>
            <a:ext cx="4211960" cy="5143500"/>
          </a:xfrm>
          <a:prstGeom prst="rect">
            <a:avLst/>
          </a:prstGeom>
          <a:solidFill>
            <a:srgbClr val="406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bilde 2"/>
          <p:cNvSpPr>
            <a:spLocks noGrp="1"/>
          </p:cNvSpPr>
          <p:nvPr>
            <p:ph type="pic" idx="1"/>
          </p:nvPr>
        </p:nvSpPr>
        <p:spPr>
          <a:xfrm>
            <a:off x="4211960" y="0"/>
            <a:ext cx="4932040" cy="51435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nb-NO" dirty="0"/>
          </a:p>
        </p:txBody>
      </p:sp>
      <p:sp>
        <p:nvSpPr>
          <p:cNvPr id="8" name="Tittel 1"/>
          <p:cNvSpPr>
            <a:spLocks noGrp="1"/>
          </p:cNvSpPr>
          <p:nvPr>
            <p:ph type="title" hasCustomPrompt="1"/>
          </p:nvPr>
        </p:nvSpPr>
        <p:spPr>
          <a:xfrm>
            <a:off x="457200" y="205979"/>
            <a:ext cx="3322712" cy="997619"/>
          </a:xfrm>
          <a:prstGeom prst="rect">
            <a:avLst/>
          </a:prstGeom>
        </p:spPr>
        <p:txBody>
          <a:bodyPr>
            <a:noAutofit/>
          </a:bodyPr>
          <a:lstStyle>
            <a:lvl1pPr>
              <a:defRPr sz="2800">
                <a:solidFill>
                  <a:schemeClr val="bg1"/>
                </a:solidFill>
              </a:defRPr>
            </a:lvl1pPr>
          </a:lstStyle>
          <a:p>
            <a:r>
              <a:rPr lang="nb-NO" dirty="0"/>
              <a:t>KLIKK FOR Å </a:t>
            </a:r>
            <a:br>
              <a:rPr lang="nb-NO" dirty="0"/>
            </a:br>
            <a:r>
              <a:rPr lang="nb-NO" dirty="0"/>
              <a:t>REDIGERE TITTELSTIL</a:t>
            </a:r>
          </a:p>
        </p:txBody>
      </p:sp>
      <p:sp>
        <p:nvSpPr>
          <p:cNvPr id="9" name="Plassholder for innhold 2"/>
          <p:cNvSpPr>
            <a:spLocks noGrp="1"/>
          </p:cNvSpPr>
          <p:nvPr>
            <p:ph idx="10"/>
          </p:nvPr>
        </p:nvSpPr>
        <p:spPr>
          <a:xfrm>
            <a:off x="457200" y="1347614"/>
            <a:ext cx="3322712" cy="3247009"/>
          </a:xfrm>
        </p:spPr>
        <p:txBody>
          <a:bodyPr>
            <a:normAutofit/>
          </a:bodyPr>
          <a:lstStyle>
            <a:lvl1pPr marL="285750" indent="-285750">
              <a:buFont typeface="Arial" charset="0"/>
              <a:buChar char="•"/>
              <a:defRPr sz="1800" b="1">
                <a:solidFill>
                  <a:schemeClr val="bg1"/>
                </a:solidFill>
              </a:defRPr>
            </a:lvl1pPr>
          </a:lstStyle>
          <a:p>
            <a:pPr lvl="0"/>
            <a:r>
              <a:rPr lang="nb-NO"/>
              <a:t>Rediger tekststiler i malen</a:t>
            </a:r>
          </a:p>
        </p:txBody>
      </p:sp>
    </p:spTree>
    <p:extLst>
      <p:ext uri="{BB962C8B-B14F-4D97-AF65-F5344CB8AC3E}">
        <p14:creationId xmlns:p14="http://schemas.microsoft.com/office/powerpoint/2010/main" val="75325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457200" y="771550"/>
            <a:ext cx="8229600" cy="382307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467544" y="4731990"/>
            <a:ext cx="792088" cy="273844"/>
          </a:xfrm>
          <a:prstGeom prst="rect">
            <a:avLst/>
          </a:prstGeom>
        </p:spPr>
        <p:txBody>
          <a:bodyPr vert="horz" lIns="91440" tIns="45720" rIns="91440" bIns="45720" rtlCol="0" anchor="ctr"/>
          <a:lstStyle>
            <a:lvl1pPr algn="ctr">
              <a:defRPr sz="1000" b="1">
                <a:solidFill>
                  <a:srgbClr val="40678D"/>
                </a:solidFill>
              </a:defRPr>
            </a:lvl1pPr>
          </a:lstStyle>
          <a:p>
            <a:fld id="{7DA411F7-1EC2-4C74-80B8-E4C1C948DCB3}" type="datetime1">
              <a:rPr lang="nb-NO" smtClean="0"/>
              <a:t>16.04.2021</a:t>
            </a:fld>
            <a:endParaRPr lang="nb-NO" dirty="0"/>
          </a:p>
        </p:txBody>
      </p:sp>
      <p:sp>
        <p:nvSpPr>
          <p:cNvPr id="5" name="Plassholder for bunntekst 4"/>
          <p:cNvSpPr>
            <a:spLocks noGrp="1"/>
          </p:cNvSpPr>
          <p:nvPr>
            <p:ph type="ftr" sz="quarter" idx="3"/>
          </p:nvPr>
        </p:nvSpPr>
        <p:spPr>
          <a:xfrm>
            <a:off x="1475656" y="4731990"/>
            <a:ext cx="4680520" cy="273844"/>
          </a:xfrm>
          <a:prstGeom prst="rect">
            <a:avLst/>
          </a:prstGeom>
        </p:spPr>
        <p:txBody>
          <a:bodyPr vert="horz" lIns="91440" tIns="45720" rIns="91440" bIns="45720" rtlCol="0" anchor="ctr"/>
          <a:lstStyle>
            <a:lvl1pPr algn="ctr">
              <a:defRPr sz="1000" b="1">
                <a:solidFill>
                  <a:srgbClr val="40678D"/>
                </a:solidFill>
              </a:defRPr>
            </a:lvl1pPr>
          </a:lstStyle>
          <a:p>
            <a:r>
              <a:rPr lang="nb-NO"/>
              <a:t>Stine K. Tønsaker </a:t>
            </a:r>
            <a:endParaRPr lang="nb-NO" dirty="0"/>
          </a:p>
        </p:txBody>
      </p:sp>
      <p:sp>
        <p:nvSpPr>
          <p:cNvPr id="6" name="Plassholder for lysbildenummer 5"/>
          <p:cNvSpPr>
            <a:spLocks noGrp="1"/>
          </p:cNvSpPr>
          <p:nvPr>
            <p:ph type="sldNum" sz="quarter" idx="4"/>
          </p:nvPr>
        </p:nvSpPr>
        <p:spPr>
          <a:xfrm>
            <a:off x="6372200" y="4734132"/>
            <a:ext cx="658416" cy="273844"/>
          </a:xfrm>
          <a:prstGeom prst="rect">
            <a:avLst/>
          </a:prstGeom>
        </p:spPr>
        <p:txBody>
          <a:bodyPr vert="horz" lIns="91440" tIns="45720" rIns="91440" bIns="45720" rtlCol="0" anchor="ctr"/>
          <a:lstStyle>
            <a:lvl1pPr algn="r">
              <a:defRPr sz="1000" b="1">
                <a:solidFill>
                  <a:srgbClr val="40678D"/>
                </a:solidFill>
              </a:defRPr>
            </a:lvl1pPr>
          </a:lstStyle>
          <a:p>
            <a:fld id="{BFD8C76D-D242-4065-9A4B-9E6F62C0970B}" type="slidenum">
              <a:rPr lang="nb-NO" smtClean="0"/>
              <a:pPr/>
              <a:t>‹#›</a:t>
            </a:fld>
            <a:endParaRPr lang="nb-NO" dirty="0"/>
          </a:p>
        </p:txBody>
      </p:sp>
      <p:pic>
        <p:nvPicPr>
          <p:cNvPr id="7" name="Bilde 6"/>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308304" y="4841569"/>
            <a:ext cx="1379223" cy="67056"/>
          </a:xfrm>
          <a:prstGeom prst="rect">
            <a:avLst/>
          </a:prstGeom>
        </p:spPr>
      </p:pic>
      <p:sp>
        <p:nvSpPr>
          <p:cNvPr id="8" name="Plassholder for tittel 1"/>
          <p:cNvSpPr>
            <a:spLocks noGrp="1"/>
          </p:cNvSpPr>
          <p:nvPr>
            <p:ph type="title"/>
          </p:nvPr>
        </p:nvSpPr>
        <p:spPr>
          <a:xfrm>
            <a:off x="457200" y="205979"/>
            <a:ext cx="8229600" cy="493563"/>
          </a:xfrm>
          <a:prstGeom prst="rect">
            <a:avLst/>
          </a:prstGeom>
        </p:spPr>
        <p:txBody>
          <a:bodyPr vert="horz" lIns="91440" tIns="45720" rIns="91440" bIns="45720" rtlCol="0" anchor="ctr">
            <a:normAutofit/>
          </a:bodyPr>
          <a:lstStyle/>
          <a:p>
            <a:r>
              <a:rPr lang="nb-NO" dirty="0"/>
              <a:t>KLIKK FOR Å REDIGERE TITTELSTIL</a:t>
            </a:r>
          </a:p>
        </p:txBody>
      </p:sp>
    </p:spTree>
    <p:extLst>
      <p:ext uri="{BB962C8B-B14F-4D97-AF65-F5344CB8AC3E}">
        <p14:creationId xmlns:p14="http://schemas.microsoft.com/office/powerpoint/2010/main" val="203398716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700" r:id="rId13"/>
  </p:sldLayoutIdLst>
  <p:hf hdr="0" ftr="0" dt="0"/>
  <p:txStyles>
    <p:titleStyle>
      <a:lvl1pPr marL="0" indent="0" algn="l" defTabSz="914400" rtl="0" eaLnBrk="1" latinLnBrk="0" hangingPunct="1">
        <a:spcBef>
          <a:spcPct val="0"/>
        </a:spcBef>
        <a:buFont typeface="Arial" charset="0"/>
        <a:buNone/>
        <a:defRPr sz="2800" b="1" kern="1200">
          <a:solidFill>
            <a:srgbClr val="40678D"/>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ssholder for dato 3"/>
          <p:cNvSpPr>
            <a:spLocks noGrp="1"/>
          </p:cNvSpPr>
          <p:nvPr>
            <p:ph type="dt" sz="half" idx="2"/>
          </p:nvPr>
        </p:nvSpPr>
        <p:spPr>
          <a:xfrm>
            <a:off x="457200" y="4767263"/>
            <a:ext cx="2228850" cy="274637"/>
          </a:xfrm>
          <a:prstGeom prst="rect">
            <a:avLst/>
          </a:prstGeom>
        </p:spPr>
        <p:txBody>
          <a:bodyPr vert="horz" lIns="91440" tIns="45720" rIns="91440" bIns="45720" rtlCol="0" anchor="ctr"/>
          <a:lstStyle>
            <a:lvl1pPr algn="l">
              <a:defRPr sz="1000" b="1">
                <a:solidFill>
                  <a:srgbClr val="40678D"/>
                </a:solidFill>
              </a:defRPr>
            </a:lvl1pPr>
          </a:lstStyle>
          <a:p>
            <a:fld id="{902416D8-FD1D-4E00-B369-5EFB91D0FE1F}" type="datetime1">
              <a:rPr lang="nb-NO" smtClean="0"/>
              <a:t>16.04.2021</a:t>
            </a:fld>
            <a:endParaRPr lang="en-GB" dirty="0"/>
          </a:p>
        </p:txBody>
      </p:sp>
      <p:sp>
        <p:nvSpPr>
          <p:cNvPr id="5" name="Plassholder for bunntekst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000" b="1">
                <a:solidFill>
                  <a:srgbClr val="40678D"/>
                </a:solidFill>
              </a:defRPr>
            </a:lvl1pPr>
          </a:lstStyle>
          <a:p>
            <a:r>
              <a:rPr lang="en-GB"/>
              <a:t>Stine K. Tønsaker </a:t>
            </a:r>
            <a:endParaRPr lang="en-GB" dirty="0"/>
          </a:p>
        </p:txBody>
      </p:sp>
      <p:sp>
        <p:nvSpPr>
          <p:cNvPr id="6" name="Plassholder for lysbildenummer 5"/>
          <p:cNvSpPr>
            <a:spLocks noGrp="1"/>
          </p:cNvSpPr>
          <p:nvPr>
            <p:ph type="sldNum" sz="quarter" idx="4"/>
          </p:nvPr>
        </p:nvSpPr>
        <p:spPr>
          <a:xfrm>
            <a:off x="6457950" y="4767263"/>
            <a:ext cx="2228850" cy="274637"/>
          </a:xfrm>
          <a:prstGeom prst="rect">
            <a:avLst/>
          </a:prstGeom>
        </p:spPr>
        <p:txBody>
          <a:bodyPr vert="horz" lIns="91440" tIns="45720" rIns="91440" bIns="45720" rtlCol="0" anchor="ctr"/>
          <a:lstStyle>
            <a:lvl1pPr algn="r">
              <a:defRPr sz="1000" b="1">
                <a:solidFill>
                  <a:srgbClr val="40678D"/>
                </a:solidFill>
              </a:defRPr>
            </a:lvl1pPr>
          </a:lstStyle>
          <a:p>
            <a:fld id="{1E793C21-030B-4443-808E-8BAF5293D48E}" type="slidenum">
              <a:rPr lang="en-GB" smtClean="0"/>
              <a:pPr/>
              <a:t>‹#›</a:t>
            </a:fld>
            <a:endParaRPr lang="en-GB" dirty="0"/>
          </a:p>
        </p:txBody>
      </p:sp>
      <p:sp>
        <p:nvSpPr>
          <p:cNvPr id="12" name="Plassholder for tittel 1"/>
          <p:cNvSpPr>
            <a:spLocks noGrp="1"/>
          </p:cNvSpPr>
          <p:nvPr>
            <p:ph type="title"/>
          </p:nvPr>
        </p:nvSpPr>
        <p:spPr>
          <a:xfrm>
            <a:off x="457200" y="205979"/>
            <a:ext cx="8229600" cy="493563"/>
          </a:xfrm>
          <a:prstGeom prst="rect">
            <a:avLst/>
          </a:prstGeom>
        </p:spPr>
        <p:txBody>
          <a:bodyPr vert="horz" lIns="91440" tIns="45720" rIns="91440" bIns="45720" rtlCol="0" anchor="ctr">
            <a:normAutofit/>
          </a:bodyPr>
          <a:lstStyle/>
          <a:p>
            <a:r>
              <a:rPr lang="nb-NO" dirty="0"/>
              <a:t>KLIKK FOR Å REDIGERE TITTELSTIL</a:t>
            </a:r>
          </a:p>
        </p:txBody>
      </p:sp>
      <p:sp>
        <p:nvSpPr>
          <p:cNvPr id="13" name="Plassholder for tekst 2"/>
          <p:cNvSpPr>
            <a:spLocks noGrp="1"/>
          </p:cNvSpPr>
          <p:nvPr>
            <p:ph type="body" idx="1"/>
          </p:nvPr>
        </p:nvSpPr>
        <p:spPr>
          <a:xfrm>
            <a:off x="457200" y="771550"/>
            <a:ext cx="8229600" cy="382307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058216197"/>
      </p:ext>
    </p:extLst>
  </p:cSld>
  <p:clrMap bg1="lt1" tx1="dk1" bg2="lt2" tx2="dk2" accent1="accent1" accent2="accent2" accent3="accent3" accent4="accent4" accent5="accent5" accent6="accent6" hlink="hlink" folHlink="folHlink"/>
  <p:sldLayoutIdLst>
    <p:sldLayoutId id="2147483679" r:id="rId1"/>
    <p:sldLayoutId id="2147483678" r:id="rId2"/>
    <p:sldLayoutId id="2147483675" r:id="rId3"/>
    <p:sldLayoutId id="2147483698" r:id="rId4"/>
    <p:sldLayoutId id="2147483696" r:id="rId5"/>
    <p:sldLayoutId id="2147483697" r:id="rId6"/>
    <p:sldLayoutId id="2147483676" r:id="rId7"/>
    <p:sldLayoutId id="2147483677" r:id="rId8"/>
    <p:sldLayoutId id="2147483674" r:id="rId9"/>
    <p:sldLayoutId id="2147483680" r:id="rId10"/>
    <p:sldLayoutId id="2147483681" r:id="rId11"/>
  </p:sldLayoutIdLst>
  <p:hf hdr="0" ftr="0" dt="0"/>
  <p:txStyles>
    <p:titleStyle>
      <a:lvl1pPr algn="l" defTabSz="914400" rtl="0" eaLnBrk="1" latinLnBrk="0" hangingPunct="1">
        <a:lnSpc>
          <a:spcPct val="90000"/>
        </a:lnSpc>
        <a:spcBef>
          <a:spcPct val="0"/>
        </a:spcBef>
        <a:buNone/>
        <a:defRPr sz="2800" b="1" kern="1200">
          <a:solidFill>
            <a:srgbClr val="40678D"/>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457200" y="771550"/>
            <a:ext cx="8229600" cy="382307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467544" y="4731990"/>
            <a:ext cx="792088" cy="273844"/>
          </a:xfrm>
          <a:prstGeom prst="rect">
            <a:avLst/>
          </a:prstGeom>
        </p:spPr>
        <p:txBody>
          <a:bodyPr vert="horz" lIns="91440" tIns="45720" rIns="91440" bIns="45720" rtlCol="0" anchor="ctr"/>
          <a:lstStyle>
            <a:lvl1pPr algn="ctr">
              <a:defRPr sz="1000" b="1">
                <a:solidFill>
                  <a:srgbClr val="40678D"/>
                </a:solidFill>
              </a:defRPr>
            </a:lvl1pPr>
          </a:lstStyle>
          <a:p>
            <a:endParaRPr lang="nb-NO" dirty="0"/>
          </a:p>
        </p:txBody>
      </p:sp>
      <p:sp>
        <p:nvSpPr>
          <p:cNvPr id="5" name="Plassholder for bunntekst 4"/>
          <p:cNvSpPr>
            <a:spLocks noGrp="1"/>
          </p:cNvSpPr>
          <p:nvPr>
            <p:ph type="ftr" sz="quarter" idx="3"/>
          </p:nvPr>
        </p:nvSpPr>
        <p:spPr>
          <a:xfrm>
            <a:off x="1475656" y="4731990"/>
            <a:ext cx="4680520" cy="273844"/>
          </a:xfrm>
          <a:prstGeom prst="rect">
            <a:avLst/>
          </a:prstGeom>
        </p:spPr>
        <p:txBody>
          <a:bodyPr vert="horz" lIns="91440" tIns="45720" rIns="91440" bIns="45720" rtlCol="0" anchor="ctr"/>
          <a:lstStyle>
            <a:lvl1pPr algn="ctr">
              <a:defRPr sz="1000" b="1">
                <a:solidFill>
                  <a:srgbClr val="40678D"/>
                </a:solidFill>
              </a:defRPr>
            </a:lvl1pPr>
          </a:lstStyle>
          <a:p>
            <a:r>
              <a:rPr lang="nb-NO"/>
              <a:t>Tillitsvalgtkurs Modul 1 - Helse Nord</a:t>
            </a:r>
            <a:endParaRPr lang="nb-NO" dirty="0"/>
          </a:p>
        </p:txBody>
      </p:sp>
      <p:sp>
        <p:nvSpPr>
          <p:cNvPr id="6" name="Plassholder for lysbildenummer 5"/>
          <p:cNvSpPr>
            <a:spLocks noGrp="1"/>
          </p:cNvSpPr>
          <p:nvPr>
            <p:ph type="sldNum" sz="quarter" idx="4"/>
          </p:nvPr>
        </p:nvSpPr>
        <p:spPr>
          <a:xfrm>
            <a:off x="6372200" y="4734132"/>
            <a:ext cx="658416" cy="273844"/>
          </a:xfrm>
          <a:prstGeom prst="rect">
            <a:avLst/>
          </a:prstGeom>
        </p:spPr>
        <p:txBody>
          <a:bodyPr vert="horz" lIns="91440" tIns="45720" rIns="91440" bIns="45720" rtlCol="0" anchor="ctr"/>
          <a:lstStyle>
            <a:lvl1pPr algn="r">
              <a:defRPr sz="1000" b="1">
                <a:solidFill>
                  <a:srgbClr val="40678D"/>
                </a:solidFill>
              </a:defRPr>
            </a:lvl1pPr>
          </a:lstStyle>
          <a:p>
            <a:fld id="{BFD8C76D-D242-4065-9A4B-9E6F62C0970B}" type="slidenum">
              <a:rPr lang="nb-NO" smtClean="0"/>
              <a:pPr/>
              <a:t>‹#›</a:t>
            </a:fld>
            <a:endParaRPr lang="nb-NO" dirty="0"/>
          </a:p>
        </p:txBody>
      </p:sp>
      <p:pic>
        <p:nvPicPr>
          <p:cNvPr id="7" name="Bilde 6"/>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308304" y="4841569"/>
            <a:ext cx="1379223" cy="67056"/>
          </a:xfrm>
          <a:prstGeom prst="rect">
            <a:avLst/>
          </a:prstGeom>
        </p:spPr>
      </p:pic>
      <p:sp>
        <p:nvSpPr>
          <p:cNvPr id="8" name="Plassholder for tittel 1"/>
          <p:cNvSpPr>
            <a:spLocks noGrp="1"/>
          </p:cNvSpPr>
          <p:nvPr>
            <p:ph type="title"/>
          </p:nvPr>
        </p:nvSpPr>
        <p:spPr>
          <a:xfrm>
            <a:off x="457200" y="205979"/>
            <a:ext cx="8229600" cy="493563"/>
          </a:xfrm>
          <a:prstGeom prst="rect">
            <a:avLst/>
          </a:prstGeom>
        </p:spPr>
        <p:txBody>
          <a:bodyPr vert="horz" lIns="91440" tIns="45720" rIns="91440" bIns="45720" rtlCol="0" anchor="ctr">
            <a:normAutofit/>
          </a:bodyPr>
          <a:lstStyle/>
          <a:p>
            <a:r>
              <a:rPr lang="nb-NO" dirty="0"/>
              <a:t>KLIKK FOR Å REDIGERE TITTELSTIL</a:t>
            </a:r>
          </a:p>
        </p:txBody>
      </p:sp>
    </p:spTree>
    <p:extLst>
      <p:ext uri="{BB962C8B-B14F-4D97-AF65-F5344CB8AC3E}">
        <p14:creationId xmlns:p14="http://schemas.microsoft.com/office/powerpoint/2010/main" val="301892944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sldNum="0" hdr="0" ftr="0" dt="0"/>
  <p:txStyles>
    <p:titleStyle>
      <a:lvl1pPr marL="0" indent="0" algn="l" defTabSz="914400" rtl="0" eaLnBrk="1" latinLnBrk="0" hangingPunct="1">
        <a:spcBef>
          <a:spcPct val="0"/>
        </a:spcBef>
        <a:buFont typeface="Arial" charset="0"/>
        <a:buNone/>
        <a:defRPr sz="2800" b="1" kern="1200">
          <a:solidFill>
            <a:srgbClr val="40678D"/>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www.helsetilsynet.no/tilsyn/tilsynssaker/2019/lege-overlot-til-sykepleier-aa-avgjoere-behandling-med-botox-og-velge-legemiddel-advarsel-til-legen/" TargetMode="External"/><Relationship Id="rId2" Type="http://schemas.openxmlformats.org/officeDocument/2006/relationships/image" Target="../media/image17.jpeg"/><Relationship Id="rId1" Type="http://schemas.openxmlformats.org/officeDocument/2006/relationships/slideLayout" Target="../slideLayouts/slideLayout13.xml"/><Relationship Id="rId5" Type="http://schemas.openxmlformats.org/officeDocument/2006/relationships/hyperlink" Target="https://www.helsetilsynet.no/tilsyn/tilsynssaker/2021/lege-lot-fysioterapeut-gi-injeksjoner-i-ledd-uten-a-ta-leges-ansvar-fikk-advarsel-for-brudd-paa-reglene-om-medhjelper/" TargetMode="External"/><Relationship Id="rId4" Type="http://schemas.openxmlformats.org/officeDocument/2006/relationships/hyperlink" Target="https://www.helsetilsynet.no/tilsyn/tilsynssaker/2020/fysioterapeut-utfoerte-leddtapping-og-injeksjon-med-legemidler-gikk-utover-sine-faglige-kvalifikasjoner-og-fikk-advarse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07504" y="1685275"/>
            <a:ext cx="8307796" cy="1368152"/>
          </a:xfrm>
        </p:spPr>
        <p:txBody>
          <a:bodyPr>
            <a:noAutofit/>
          </a:bodyPr>
          <a:lstStyle/>
          <a:p>
            <a:pPr algn="ctr"/>
            <a:br>
              <a:rPr lang="nb-NO" sz="2000" dirty="0">
                <a:solidFill>
                  <a:srgbClr val="0070C0"/>
                </a:solidFill>
              </a:rPr>
            </a:br>
            <a:r>
              <a:rPr lang="nb-NO" dirty="0">
                <a:solidFill>
                  <a:srgbClr val="0070C0"/>
                </a:solidFill>
              </a:rPr>
              <a:t>Rettslig utgangspunkt – delegering og ansvar</a:t>
            </a:r>
            <a:br>
              <a:rPr lang="nb-NO" sz="2000" dirty="0">
                <a:solidFill>
                  <a:srgbClr val="0070C0"/>
                </a:solidFill>
              </a:rPr>
            </a:br>
            <a:br>
              <a:rPr lang="nb-NO" sz="4400" dirty="0">
                <a:solidFill>
                  <a:srgbClr val="0070C0"/>
                </a:solidFill>
              </a:rPr>
            </a:br>
            <a:endParaRPr lang="nb-NO" sz="4400" dirty="0">
              <a:solidFill>
                <a:srgbClr val="0070C0"/>
              </a:solidFill>
            </a:endParaRPr>
          </a:p>
        </p:txBody>
      </p:sp>
      <p:sp>
        <p:nvSpPr>
          <p:cNvPr id="3" name="Undertittel 2"/>
          <p:cNvSpPr>
            <a:spLocks noGrp="1"/>
          </p:cNvSpPr>
          <p:nvPr>
            <p:ph type="subTitle" idx="1"/>
          </p:nvPr>
        </p:nvSpPr>
        <p:spPr>
          <a:xfrm>
            <a:off x="-13208" y="3795886"/>
            <a:ext cx="6192688" cy="900100"/>
          </a:xfrm>
        </p:spPr>
        <p:txBody>
          <a:bodyPr>
            <a:normAutofit fontScale="85000" lnSpcReduction="10000"/>
          </a:bodyPr>
          <a:lstStyle/>
          <a:p>
            <a:r>
              <a:rPr lang="nb-NO" dirty="0">
                <a:solidFill>
                  <a:srgbClr val="0070C0"/>
                </a:solidFill>
              </a:rPr>
              <a:t>Stine K. Tønsaker </a:t>
            </a:r>
          </a:p>
          <a:p>
            <a:r>
              <a:rPr lang="nb-NO" dirty="0">
                <a:solidFill>
                  <a:srgbClr val="0070C0"/>
                </a:solidFill>
              </a:rPr>
              <a:t>Advokat/spesialrådgiver </a:t>
            </a:r>
          </a:p>
          <a:p>
            <a:r>
              <a:rPr lang="nb-NO" dirty="0">
                <a:solidFill>
                  <a:srgbClr val="0070C0"/>
                </a:solidFill>
              </a:rPr>
              <a:t>Avdeling for jus og arbeidsliv</a:t>
            </a:r>
          </a:p>
        </p:txBody>
      </p:sp>
    </p:spTree>
    <p:extLst>
      <p:ext uri="{BB962C8B-B14F-4D97-AF65-F5344CB8AC3E}">
        <p14:creationId xmlns:p14="http://schemas.microsoft.com/office/powerpoint/2010/main" val="82576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94898F63-E5F3-44BD-8DF6-F834C5B0EFA9}"/>
              </a:ext>
            </a:extLst>
          </p:cNvPr>
          <p:cNvPicPr>
            <a:picLocks noChangeAspect="1"/>
          </p:cNvPicPr>
          <p:nvPr/>
        </p:nvPicPr>
        <p:blipFill rotWithShape="1">
          <a:blip r:embed="rId2"/>
          <a:srcRect l="12003"/>
          <a:stretch/>
        </p:blipFill>
        <p:spPr>
          <a:xfrm>
            <a:off x="-14157" y="741585"/>
            <a:ext cx="2052228" cy="3727342"/>
          </a:xfrm>
          <a:prstGeom prst="rect">
            <a:avLst/>
          </a:prstGeom>
        </p:spPr>
      </p:pic>
      <p:sp>
        <p:nvSpPr>
          <p:cNvPr id="3" name="Undertittel 2"/>
          <p:cNvSpPr>
            <a:spLocks noGrp="1"/>
          </p:cNvSpPr>
          <p:nvPr>
            <p:ph type="subTitle" idx="1"/>
          </p:nvPr>
        </p:nvSpPr>
        <p:spPr>
          <a:xfrm>
            <a:off x="251520" y="1023578"/>
            <a:ext cx="6192688" cy="1944216"/>
          </a:xfrm>
        </p:spPr>
        <p:txBody>
          <a:bodyPr>
            <a:normAutofit/>
          </a:bodyPr>
          <a:lstStyle/>
          <a:p>
            <a:endParaRPr lang="nb-NO" dirty="0">
              <a:solidFill>
                <a:srgbClr val="104170"/>
              </a:solidFill>
            </a:endParaRPr>
          </a:p>
          <a:p>
            <a:pPr marL="342900" indent="-342900">
              <a:buFont typeface="Arial" panose="020B0604020202020204" pitchFamily="34" charset="0"/>
              <a:buChar char="•"/>
            </a:pPr>
            <a:endParaRPr lang="nb-NO" dirty="0">
              <a:solidFill>
                <a:srgbClr val="104170"/>
              </a:solidFill>
            </a:endParaRPr>
          </a:p>
        </p:txBody>
      </p:sp>
      <p:sp>
        <p:nvSpPr>
          <p:cNvPr id="5" name="Tittel 4">
            <a:extLst>
              <a:ext uri="{FF2B5EF4-FFF2-40B4-BE49-F238E27FC236}">
                <a16:creationId xmlns:a16="http://schemas.microsoft.com/office/drawing/2014/main" id="{622DC810-B7DA-4399-8532-46E8386D3811}"/>
              </a:ext>
            </a:extLst>
          </p:cNvPr>
          <p:cNvSpPr>
            <a:spLocks noGrp="1"/>
          </p:cNvSpPr>
          <p:nvPr>
            <p:ph type="ctrTitle"/>
          </p:nvPr>
        </p:nvSpPr>
        <p:spPr>
          <a:xfrm>
            <a:off x="2195736" y="198068"/>
            <a:ext cx="6192688" cy="612110"/>
          </a:xfrm>
        </p:spPr>
        <p:txBody>
          <a:bodyPr/>
          <a:lstStyle/>
          <a:p>
            <a:r>
              <a:rPr lang="nb-NO" dirty="0"/>
              <a:t>Rettslig utgangspunkt – delegering  </a:t>
            </a:r>
          </a:p>
        </p:txBody>
      </p:sp>
      <p:sp>
        <p:nvSpPr>
          <p:cNvPr id="6" name="TekstSylinder 5">
            <a:extLst>
              <a:ext uri="{FF2B5EF4-FFF2-40B4-BE49-F238E27FC236}">
                <a16:creationId xmlns:a16="http://schemas.microsoft.com/office/drawing/2014/main" id="{0E5DAF3F-DCB6-40EB-A0A3-4A451DFD6EC8}"/>
              </a:ext>
            </a:extLst>
          </p:cNvPr>
          <p:cNvSpPr txBox="1"/>
          <p:nvPr/>
        </p:nvSpPr>
        <p:spPr>
          <a:xfrm>
            <a:off x="1029159" y="1327272"/>
            <a:ext cx="7992888" cy="3139321"/>
          </a:xfrm>
          <a:prstGeom prst="rect">
            <a:avLst/>
          </a:prstGeom>
          <a:noFill/>
        </p:spPr>
        <p:txBody>
          <a:bodyPr wrap="square" rtlCol="0">
            <a:spAutoFit/>
          </a:bodyPr>
          <a:lstStyle/>
          <a:p>
            <a:pPr marL="742950" lvl="1" indent="-285750">
              <a:buFontTx/>
              <a:buChar char="-"/>
            </a:pPr>
            <a:r>
              <a:rPr lang="nb-NO" sz="1600" dirty="0">
                <a:solidFill>
                  <a:schemeClr val="tx2"/>
                </a:solidFill>
                <a:latin typeface="+mj-lt"/>
              </a:rPr>
              <a:t>Medisinske undersøkelser, behandling og forskrivning av legemidler er legens ansvar </a:t>
            </a:r>
          </a:p>
          <a:p>
            <a:pPr marL="742950" lvl="1" indent="-285750">
              <a:buFontTx/>
              <a:buChar char="-"/>
            </a:pPr>
            <a:r>
              <a:rPr lang="nb-NO" sz="1600" dirty="0">
                <a:solidFill>
                  <a:schemeClr val="tx2"/>
                </a:solidFill>
                <a:latin typeface="+mj-lt"/>
              </a:rPr>
              <a:t>Regelverket åpner for at leger kan delegere arbeidsoppgaver til andre – på gitte vilkår, helsepersonelloven § 5: </a:t>
            </a:r>
          </a:p>
          <a:p>
            <a:pPr marL="742950" lvl="1" indent="-285750">
              <a:buFontTx/>
              <a:buChar char="-"/>
            </a:pPr>
            <a:endParaRPr lang="nb-NO" sz="1600" i="1" dirty="0">
              <a:solidFill>
                <a:schemeClr val="tx2"/>
              </a:solidFill>
              <a:latin typeface="+mj-lt"/>
            </a:endParaRPr>
          </a:p>
          <a:p>
            <a:pPr lvl="2"/>
            <a:r>
              <a:rPr lang="nb-NO" sz="1600" i="1" dirty="0">
                <a:solidFill>
                  <a:schemeClr val="tx2"/>
                </a:solidFill>
                <a:latin typeface="+mj-lt"/>
              </a:rPr>
              <a:t>Helsepersonell kan i sin virksomhet overlate bestemte oppgaver </a:t>
            </a:r>
          </a:p>
          <a:p>
            <a:pPr lvl="2"/>
            <a:r>
              <a:rPr lang="nb-NO" sz="1600" i="1" dirty="0">
                <a:solidFill>
                  <a:schemeClr val="tx2"/>
                </a:solidFill>
                <a:latin typeface="+mj-lt"/>
              </a:rPr>
              <a:t>til annet personell hvis det er </a:t>
            </a:r>
            <a:r>
              <a:rPr lang="nb-NO" sz="1600" b="1" i="1" dirty="0">
                <a:solidFill>
                  <a:schemeClr val="tx2"/>
                </a:solidFill>
                <a:latin typeface="+mj-lt"/>
              </a:rPr>
              <a:t>forsvarlig</a:t>
            </a:r>
            <a:r>
              <a:rPr lang="nb-NO" sz="1600" i="1" dirty="0">
                <a:solidFill>
                  <a:schemeClr val="tx2"/>
                </a:solidFill>
                <a:latin typeface="+mj-lt"/>
              </a:rPr>
              <a:t> ut fra </a:t>
            </a:r>
            <a:r>
              <a:rPr lang="nb-NO" sz="1600" b="1" i="1" dirty="0">
                <a:solidFill>
                  <a:schemeClr val="tx2"/>
                </a:solidFill>
                <a:latin typeface="+mj-lt"/>
              </a:rPr>
              <a:t>oppgavens art</a:t>
            </a:r>
            <a:r>
              <a:rPr lang="nb-NO" sz="1600" i="1" dirty="0">
                <a:solidFill>
                  <a:schemeClr val="tx2"/>
                </a:solidFill>
                <a:latin typeface="+mj-lt"/>
              </a:rPr>
              <a:t>, </a:t>
            </a:r>
            <a:r>
              <a:rPr lang="nb-NO" sz="1600" b="1" i="1" dirty="0">
                <a:solidFill>
                  <a:schemeClr val="tx2"/>
                </a:solidFill>
                <a:latin typeface="+mj-lt"/>
              </a:rPr>
              <a:t>personellets kvalifikasjoner</a:t>
            </a:r>
            <a:r>
              <a:rPr lang="nb-NO" sz="1600" i="1" dirty="0">
                <a:solidFill>
                  <a:schemeClr val="tx2"/>
                </a:solidFill>
                <a:latin typeface="+mj-lt"/>
              </a:rPr>
              <a:t> og den </a:t>
            </a:r>
            <a:r>
              <a:rPr lang="nb-NO" sz="1600" b="1" i="1" dirty="0">
                <a:solidFill>
                  <a:schemeClr val="tx2"/>
                </a:solidFill>
                <a:latin typeface="+mj-lt"/>
              </a:rPr>
              <a:t>oppfølgning som gis</a:t>
            </a:r>
            <a:r>
              <a:rPr lang="nb-NO" sz="1600" i="1" dirty="0">
                <a:solidFill>
                  <a:schemeClr val="tx2"/>
                </a:solidFill>
                <a:latin typeface="+mj-lt"/>
              </a:rPr>
              <a:t>. Medhjelpere er underlagt helsepersonells </a:t>
            </a:r>
            <a:r>
              <a:rPr lang="nb-NO" sz="1600" b="1" i="1" dirty="0">
                <a:solidFill>
                  <a:schemeClr val="tx2"/>
                </a:solidFill>
                <a:latin typeface="+mj-lt"/>
              </a:rPr>
              <a:t>kontroll og tilsyn. </a:t>
            </a:r>
          </a:p>
          <a:p>
            <a:pPr lvl="1"/>
            <a:endParaRPr lang="nb-NO" sz="1600" i="1" dirty="0">
              <a:solidFill>
                <a:schemeClr val="tx2"/>
              </a:solidFill>
              <a:latin typeface="+mj-lt"/>
            </a:endParaRPr>
          </a:p>
          <a:p>
            <a:pPr marL="742950" lvl="1" indent="-285750">
              <a:buFontTx/>
              <a:buChar char="-"/>
            </a:pPr>
            <a:endParaRPr lang="nb-NO" i="1" dirty="0"/>
          </a:p>
          <a:p>
            <a:pPr marL="742950" lvl="1" indent="-285750">
              <a:buFontTx/>
              <a:buChar char="-"/>
            </a:pPr>
            <a:endParaRPr lang="nb-NO" i="1" dirty="0"/>
          </a:p>
          <a:p>
            <a:pPr marL="285750" indent="-285750">
              <a:buFontTx/>
              <a:buChar char="-"/>
            </a:pPr>
            <a:endParaRPr lang="nb-NO" dirty="0"/>
          </a:p>
        </p:txBody>
      </p:sp>
      <p:pic>
        <p:nvPicPr>
          <p:cNvPr id="16" name="Bilde 15">
            <a:extLst>
              <a:ext uri="{FF2B5EF4-FFF2-40B4-BE49-F238E27FC236}">
                <a16:creationId xmlns:a16="http://schemas.microsoft.com/office/drawing/2014/main" id="{605D2F90-13F5-4C31-BD09-AA1D11B32B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3199284"/>
            <a:ext cx="2949985" cy="1743658"/>
          </a:xfrm>
          <a:prstGeom prst="rect">
            <a:avLst/>
          </a:prstGeom>
        </p:spPr>
      </p:pic>
    </p:spTree>
    <p:extLst>
      <p:ext uri="{BB962C8B-B14F-4D97-AF65-F5344CB8AC3E}">
        <p14:creationId xmlns:p14="http://schemas.microsoft.com/office/powerpoint/2010/main" val="260936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descr="Et bilde som inneholder utklipp&#10;&#10;Automatisk generert beskrivelse">
            <a:extLst>
              <a:ext uri="{FF2B5EF4-FFF2-40B4-BE49-F238E27FC236}">
                <a16:creationId xmlns:a16="http://schemas.microsoft.com/office/drawing/2014/main" id="{F2D9BAD7-B35C-4D86-B1AF-4F27AC484728}"/>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t="15831" r="2" b="12212"/>
          <a:stretch/>
        </p:blipFill>
        <p:spPr>
          <a:xfrm>
            <a:off x="20" y="10"/>
            <a:ext cx="3023808" cy="5143490"/>
          </a:xfrm>
          <a:noFill/>
        </p:spPr>
      </p:pic>
      <p:sp>
        <p:nvSpPr>
          <p:cNvPr id="11" name="Title 2">
            <a:extLst>
              <a:ext uri="{FF2B5EF4-FFF2-40B4-BE49-F238E27FC236}">
                <a16:creationId xmlns:a16="http://schemas.microsoft.com/office/drawing/2014/main" id="{35C968EA-7843-4ED1-A03D-F825314191CF}"/>
              </a:ext>
            </a:extLst>
          </p:cNvPr>
          <p:cNvSpPr>
            <a:spLocks noGrp="1"/>
          </p:cNvSpPr>
          <p:nvPr>
            <p:ph type="title"/>
          </p:nvPr>
        </p:nvSpPr>
        <p:spPr>
          <a:xfrm>
            <a:off x="3023828" y="195486"/>
            <a:ext cx="3322712" cy="997619"/>
          </a:xfrm>
        </p:spPr>
        <p:txBody>
          <a:bodyPr anchor="ctr">
            <a:normAutofit/>
          </a:bodyPr>
          <a:lstStyle/>
          <a:p>
            <a:r>
              <a:rPr lang="en-US" dirty="0" err="1"/>
              <a:t>Forutsetter</a:t>
            </a:r>
            <a:r>
              <a:rPr lang="en-US" dirty="0"/>
              <a:t>…  </a:t>
            </a:r>
          </a:p>
        </p:txBody>
      </p:sp>
      <p:sp>
        <p:nvSpPr>
          <p:cNvPr id="13" name="Content Placeholder 3">
            <a:extLst>
              <a:ext uri="{FF2B5EF4-FFF2-40B4-BE49-F238E27FC236}">
                <a16:creationId xmlns:a16="http://schemas.microsoft.com/office/drawing/2014/main" id="{057BC2CC-E0B6-48DD-B304-391AD0F871AE}"/>
              </a:ext>
            </a:extLst>
          </p:cNvPr>
          <p:cNvSpPr>
            <a:spLocks noGrp="1"/>
          </p:cNvSpPr>
          <p:nvPr>
            <p:ph idx="10"/>
          </p:nvPr>
        </p:nvSpPr>
        <p:spPr>
          <a:xfrm>
            <a:off x="3527884" y="1419622"/>
            <a:ext cx="5364596" cy="3247009"/>
          </a:xfrm>
        </p:spPr>
        <p:txBody>
          <a:bodyPr>
            <a:normAutofit/>
          </a:bodyPr>
          <a:lstStyle/>
          <a:p>
            <a:pPr>
              <a:lnSpc>
                <a:spcPct val="90000"/>
              </a:lnSpc>
            </a:pPr>
            <a:r>
              <a:rPr lang="nb-NO" sz="1600" b="0" dirty="0">
                <a:solidFill>
                  <a:schemeClr val="tx2"/>
                </a:solidFill>
              </a:rPr>
              <a:t>Legen må konkret vurdere om det er </a:t>
            </a:r>
            <a:r>
              <a:rPr lang="nb-NO" sz="1600" dirty="0">
                <a:solidFill>
                  <a:schemeClr val="tx2"/>
                </a:solidFill>
              </a:rPr>
              <a:t>forsvarlig</a:t>
            </a:r>
            <a:r>
              <a:rPr lang="nb-NO" sz="1600" b="0" dirty="0">
                <a:solidFill>
                  <a:schemeClr val="tx2"/>
                </a:solidFill>
              </a:rPr>
              <a:t> og om </a:t>
            </a:r>
            <a:r>
              <a:rPr lang="nb-NO" sz="1600" dirty="0">
                <a:solidFill>
                  <a:schemeClr val="tx2"/>
                </a:solidFill>
              </a:rPr>
              <a:t>vilkårene kan oppfylles,  </a:t>
            </a:r>
          </a:p>
          <a:p>
            <a:pPr>
              <a:lnSpc>
                <a:spcPct val="90000"/>
              </a:lnSpc>
            </a:pPr>
            <a:r>
              <a:rPr lang="nb-NO" sz="1600" b="0" dirty="0">
                <a:solidFill>
                  <a:schemeClr val="tx2"/>
                </a:solidFill>
              </a:rPr>
              <a:t>og</a:t>
            </a:r>
            <a:r>
              <a:rPr lang="nb-NO" sz="1600" dirty="0">
                <a:solidFill>
                  <a:schemeClr val="tx2"/>
                </a:solidFill>
              </a:rPr>
              <a:t> følge opp</a:t>
            </a:r>
            <a:r>
              <a:rPr lang="nb-NO" sz="1600" b="0" dirty="0">
                <a:solidFill>
                  <a:schemeClr val="tx2"/>
                </a:solidFill>
              </a:rPr>
              <a:t>, </a:t>
            </a:r>
            <a:r>
              <a:rPr lang="nb-NO" sz="1600" dirty="0">
                <a:solidFill>
                  <a:schemeClr val="tx2"/>
                </a:solidFill>
              </a:rPr>
              <a:t>kontrollere</a:t>
            </a:r>
            <a:r>
              <a:rPr lang="nb-NO" sz="1600" b="0" dirty="0">
                <a:solidFill>
                  <a:schemeClr val="tx2"/>
                </a:solidFill>
              </a:rPr>
              <a:t> og </a:t>
            </a:r>
            <a:r>
              <a:rPr lang="nb-NO" sz="1600" dirty="0">
                <a:solidFill>
                  <a:schemeClr val="tx2"/>
                </a:solidFill>
              </a:rPr>
              <a:t>ha tilsyn</a:t>
            </a:r>
            <a:r>
              <a:rPr lang="nb-NO" sz="1600" b="0" dirty="0">
                <a:solidFill>
                  <a:schemeClr val="tx2"/>
                </a:solidFill>
              </a:rPr>
              <a:t> med den som utfører oppgaven på legens vegne</a:t>
            </a:r>
          </a:p>
          <a:p>
            <a:pPr>
              <a:lnSpc>
                <a:spcPct val="90000"/>
              </a:lnSpc>
            </a:pPr>
            <a:r>
              <a:rPr lang="nb-NO" sz="1600" b="0" dirty="0">
                <a:solidFill>
                  <a:schemeClr val="tx2"/>
                </a:solidFill>
              </a:rPr>
              <a:t>Innebærer evt. nødvendig </a:t>
            </a:r>
            <a:r>
              <a:rPr lang="nb-NO" sz="1600" dirty="0">
                <a:solidFill>
                  <a:schemeClr val="tx2"/>
                </a:solidFill>
              </a:rPr>
              <a:t>opplæring, instruksjoner</a:t>
            </a:r>
            <a:r>
              <a:rPr lang="nb-NO" sz="1600" b="0" dirty="0">
                <a:solidFill>
                  <a:schemeClr val="tx2"/>
                </a:solidFill>
              </a:rPr>
              <a:t> og å </a:t>
            </a:r>
            <a:r>
              <a:rPr lang="nb-NO" sz="1600" dirty="0">
                <a:solidFill>
                  <a:schemeClr val="tx2"/>
                </a:solidFill>
              </a:rPr>
              <a:t>være tilgjengelig</a:t>
            </a:r>
            <a:r>
              <a:rPr lang="nb-NO" sz="1600" b="0" dirty="0">
                <a:solidFill>
                  <a:schemeClr val="tx2"/>
                </a:solidFill>
              </a:rPr>
              <a:t> for råd, veiledning, instruksjon og om noe skulle oppstå. </a:t>
            </a:r>
          </a:p>
          <a:p>
            <a:pPr>
              <a:lnSpc>
                <a:spcPct val="90000"/>
              </a:lnSpc>
            </a:pPr>
            <a:r>
              <a:rPr lang="nb-NO" sz="1600" b="0" dirty="0">
                <a:solidFill>
                  <a:schemeClr val="tx2"/>
                </a:solidFill>
              </a:rPr>
              <a:t>nødvendige instruksjoner, klare retningslinjer og avklarte ansvarsforhold</a:t>
            </a:r>
          </a:p>
          <a:p>
            <a:pPr>
              <a:lnSpc>
                <a:spcPct val="90000"/>
              </a:lnSpc>
            </a:pPr>
            <a:r>
              <a:rPr lang="nb-NO" sz="1600" b="0" dirty="0">
                <a:solidFill>
                  <a:schemeClr val="tx2"/>
                </a:solidFill>
              </a:rPr>
              <a:t>Gjelder kun for oppgaver man selv har kvalifikasjoner til å utføre</a:t>
            </a:r>
          </a:p>
          <a:p>
            <a:pPr>
              <a:lnSpc>
                <a:spcPct val="90000"/>
              </a:lnSpc>
            </a:pPr>
            <a:r>
              <a:rPr lang="nb-NO" sz="1600" b="0" dirty="0">
                <a:solidFill>
                  <a:schemeClr val="tx2"/>
                </a:solidFill>
              </a:rPr>
              <a:t>Den som får oppgaven har </a:t>
            </a:r>
            <a:r>
              <a:rPr lang="nb-NO" sz="1600" dirty="0">
                <a:solidFill>
                  <a:schemeClr val="tx2"/>
                </a:solidFill>
              </a:rPr>
              <a:t>selvstendig ansva</a:t>
            </a:r>
            <a:r>
              <a:rPr lang="nb-NO" sz="1600" b="0" dirty="0">
                <a:solidFill>
                  <a:schemeClr val="tx2"/>
                </a:solidFill>
              </a:rPr>
              <a:t>r – </a:t>
            </a:r>
            <a:r>
              <a:rPr lang="nb-NO" sz="1600" dirty="0">
                <a:solidFill>
                  <a:schemeClr val="tx2"/>
                </a:solidFill>
              </a:rPr>
              <a:t>tilstrekkelige kvalifikasjone</a:t>
            </a:r>
            <a:r>
              <a:rPr lang="nb-NO" sz="1600" b="0" dirty="0">
                <a:solidFill>
                  <a:schemeClr val="tx2"/>
                </a:solidFill>
              </a:rPr>
              <a:t>r til å påta seg oppgaven  </a:t>
            </a:r>
          </a:p>
        </p:txBody>
      </p:sp>
    </p:spTree>
    <p:extLst>
      <p:ext uri="{BB962C8B-B14F-4D97-AF65-F5344CB8AC3E}">
        <p14:creationId xmlns:p14="http://schemas.microsoft.com/office/powerpoint/2010/main" val="32092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AA532813-EE75-416A-94C5-A7E50A20A26D}"/>
              </a:ext>
            </a:extLst>
          </p:cNvPr>
          <p:cNvPicPr>
            <a:picLocks noChangeAspect="1"/>
          </p:cNvPicPr>
          <p:nvPr/>
        </p:nvPicPr>
        <p:blipFill>
          <a:blip r:embed="rId3"/>
          <a:stretch>
            <a:fillRect/>
          </a:stretch>
        </p:blipFill>
        <p:spPr>
          <a:xfrm>
            <a:off x="5327811" y="0"/>
            <a:ext cx="2700337" cy="5143500"/>
          </a:xfrm>
          <a:prstGeom prst="rect">
            <a:avLst/>
          </a:prstGeom>
          <a:noFill/>
        </p:spPr>
      </p:pic>
      <p:sp>
        <p:nvSpPr>
          <p:cNvPr id="5125" name="Rectangle 2"/>
          <p:cNvSpPr>
            <a:spLocks noGrp="1" noChangeArrowheads="1"/>
          </p:cNvSpPr>
          <p:nvPr>
            <p:ph type="title"/>
          </p:nvPr>
        </p:nvSpPr>
        <p:spPr>
          <a:xfrm>
            <a:off x="457200" y="205979"/>
            <a:ext cx="3322712" cy="997619"/>
          </a:xfrm>
        </p:spPr>
        <p:txBody>
          <a:bodyPr anchor="ctr">
            <a:normAutofit/>
          </a:bodyPr>
          <a:lstStyle/>
          <a:p>
            <a:pPr eaLnBrk="1" hangingPunct="1"/>
            <a:r>
              <a:rPr lang="nb-NO" altLang="nb-NO" dirty="0"/>
              <a:t>Forskrivning på andres indikasjon  </a:t>
            </a:r>
          </a:p>
        </p:txBody>
      </p:sp>
      <p:sp>
        <p:nvSpPr>
          <p:cNvPr id="5126" name="Rectangle 3"/>
          <p:cNvSpPr>
            <a:spLocks noGrp="1" noChangeArrowheads="1"/>
          </p:cNvSpPr>
          <p:nvPr>
            <p:ph idx="10"/>
          </p:nvPr>
        </p:nvSpPr>
        <p:spPr>
          <a:xfrm>
            <a:off x="457200" y="1347614"/>
            <a:ext cx="3322712" cy="3247009"/>
          </a:xfrm>
        </p:spPr>
        <p:txBody>
          <a:bodyPr>
            <a:normAutofit/>
          </a:bodyPr>
          <a:lstStyle/>
          <a:p>
            <a:pPr lvl="1">
              <a:lnSpc>
                <a:spcPct val="90000"/>
              </a:lnSpc>
            </a:pPr>
            <a:r>
              <a:rPr lang="nb-NO" altLang="nb-NO" sz="1100"/>
              <a:t>Dersom det inngås avtaler om å forskrive legemidler som andre skal administrere, innebærer dette at l</a:t>
            </a:r>
            <a:r>
              <a:rPr lang="nb-NO" altLang="nb-NO" sz="1100" b="1"/>
              <a:t>egen er ansvarlig for behandlingen, og påtar seg ansvaret for at den gjennomføres i samsvar med lovpålagte krav, </a:t>
            </a:r>
            <a:r>
              <a:rPr lang="nb-NO" altLang="nb-NO" sz="1100"/>
              <a:t>herunder at vurdering, indikasjon, informasjon, behandling og oppfølgningen er forsvarlig.</a:t>
            </a:r>
          </a:p>
          <a:p>
            <a:pPr marL="457200" lvl="1" indent="0">
              <a:lnSpc>
                <a:spcPct val="90000"/>
              </a:lnSpc>
              <a:buNone/>
            </a:pPr>
            <a:endParaRPr lang="nb-NO" altLang="nb-NO" sz="1100"/>
          </a:p>
          <a:p>
            <a:pPr lvl="1">
              <a:lnSpc>
                <a:spcPct val="90000"/>
              </a:lnSpc>
            </a:pPr>
            <a:r>
              <a:rPr lang="nb-NO" sz="1100" b="1"/>
              <a:t>Med mindre legen kan sikre en forsvarlig gjennomføring,</a:t>
            </a:r>
            <a:r>
              <a:rPr lang="nb-NO" sz="1100"/>
              <a:t> med tilstrekkelig opplæring, kontroll, tilsyn og oppfølgning </a:t>
            </a:r>
            <a:r>
              <a:rPr lang="nb-NO" sz="1100" b="1"/>
              <a:t>fraråder Legeforeningen</a:t>
            </a:r>
            <a:r>
              <a:rPr lang="nb-NO" sz="1100"/>
              <a:t> inngåelse av avtale om å stå ansvarlig for annet personells behandling, herunder å forskrive legemidler på andres indikasjon. </a:t>
            </a:r>
          </a:p>
          <a:p>
            <a:pPr marL="457200" lvl="1" indent="0">
              <a:lnSpc>
                <a:spcPct val="90000"/>
              </a:lnSpc>
              <a:buNone/>
            </a:pPr>
            <a:endParaRPr lang="nb-NO" altLang="nb-NO" sz="1100"/>
          </a:p>
        </p:txBody>
      </p:sp>
    </p:spTree>
    <p:extLst>
      <p:ext uri="{BB962C8B-B14F-4D97-AF65-F5344CB8AC3E}">
        <p14:creationId xmlns:p14="http://schemas.microsoft.com/office/powerpoint/2010/main" val="15468635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7C443F06-B638-4B9D-9C0C-118BB75E512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710" r="19656"/>
          <a:stretch/>
        </p:blipFill>
        <p:spPr>
          <a:xfrm>
            <a:off x="6895734" y="205979"/>
            <a:ext cx="2016224" cy="4872452"/>
          </a:xfrm>
          <a:prstGeom prst="rect">
            <a:avLst/>
          </a:prstGeom>
        </p:spPr>
      </p:pic>
      <p:sp>
        <p:nvSpPr>
          <p:cNvPr id="2" name="Tittel 1">
            <a:extLst>
              <a:ext uri="{FF2B5EF4-FFF2-40B4-BE49-F238E27FC236}">
                <a16:creationId xmlns:a16="http://schemas.microsoft.com/office/drawing/2014/main" id="{BE8E959B-C3F4-4894-97DF-CB8BCF5A40CE}"/>
              </a:ext>
            </a:extLst>
          </p:cNvPr>
          <p:cNvSpPr>
            <a:spLocks noGrp="1"/>
          </p:cNvSpPr>
          <p:nvPr>
            <p:ph type="title"/>
          </p:nvPr>
        </p:nvSpPr>
        <p:spPr/>
        <p:txBody>
          <a:bodyPr>
            <a:normAutofit fontScale="90000"/>
          </a:bodyPr>
          <a:lstStyle/>
          <a:p>
            <a:r>
              <a:rPr lang="nb-NO" dirty="0"/>
              <a:t>Forvaltningspraksis  </a:t>
            </a:r>
          </a:p>
        </p:txBody>
      </p:sp>
      <p:sp>
        <p:nvSpPr>
          <p:cNvPr id="3" name="Plassholder for innhold 2">
            <a:extLst>
              <a:ext uri="{FF2B5EF4-FFF2-40B4-BE49-F238E27FC236}">
                <a16:creationId xmlns:a16="http://schemas.microsoft.com/office/drawing/2014/main" id="{636CA5DE-6980-47A4-9485-4BDEA1F83662}"/>
              </a:ext>
            </a:extLst>
          </p:cNvPr>
          <p:cNvSpPr>
            <a:spLocks noGrp="1"/>
          </p:cNvSpPr>
          <p:nvPr>
            <p:ph idx="1"/>
          </p:nvPr>
        </p:nvSpPr>
        <p:spPr>
          <a:xfrm>
            <a:off x="457200" y="1671651"/>
            <a:ext cx="6815100" cy="2124236"/>
          </a:xfrm>
        </p:spPr>
        <p:txBody>
          <a:bodyPr>
            <a:normAutofit/>
          </a:bodyPr>
          <a:lstStyle/>
          <a:p>
            <a:pPr>
              <a:lnSpc>
                <a:spcPct val="107000"/>
              </a:lnSpc>
              <a:spcAft>
                <a:spcPts val="800"/>
              </a:spcAft>
            </a:pPr>
            <a:r>
              <a:rPr lang="nb-NO"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Lege overlot til sykepleier å avgjøre behandling med Botox og velge legemiddel m.m. – advarsel til legen | Helsetilsynet</a:t>
            </a:r>
            <a:r>
              <a:rPr lang="nb-NO"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p>
          <a:p>
            <a:pPr lvl="0">
              <a:lnSpc>
                <a:spcPct val="107000"/>
              </a:lnSpc>
              <a:spcAft>
                <a:spcPts val="800"/>
              </a:spcAft>
            </a:pPr>
            <a:r>
              <a:rPr lang="nb-NO"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Fysioterapeut utførte leddtapping og injeksjon med legemidler – gikk utover sine faglige kvalifikasjoner og fikk advarsel | Helsetilsynet</a:t>
            </a:r>
            <a:endParaRPr lang="nb-NO"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nb-NO"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Lege lot fysioterapeut gi injeksjoner i ledd uten å ta leges ansvar – fikk advarsel for brudd på reglene om medhjelper m.m. | Helsetilsynet</a:t>
            </a:r>
            <a:endParaRPr lang="nb-NO"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b-NO"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Plassholder for lysbildenummer 3">
            <a:extLst>
              <a:ext uri="{FF2B5EF4-FFF2-40B4-BE49-F238E27FC236}">
                <a16:creationId xmlns:a16="http://schemas.microsoft.com/office/drawing/2014/main" id="{D4DF4369-F43B-47D9-9C09-FABCD451B5DF}"/>
              </a:ext>
            </a:extLst>
          </p:cNvPr>
          <p:cNvSpPr>
            <a:spLocks noGrp="1"/>
          </p:cNvSpPr>
          <p:nvPr>
            <p:ph type="sldNum" sz="quarter" idx="12"/>
          </p:nvPr>
        </p:nvSpPr>
        <p:spPr/>
        <p:txBody>
          <a:bodyPr/>
          <a:lstStyle/>
          <a:p>
            <a:pPr>
              <a:defRPr/>
            </a:pPr>
            <a:r>
              <a:rPr lang="nb-NO" altLang="nb-NO"/>
              <a:t>Side </a:t>
            </a:r>
            <a:fld id="{1606A42E-27CB-4B90-9046-1A8FE6E02387}" type="slidenum">
              <a:rPr lang="nb-NO" altLang="nb-NO" smtClean="0"/>
              <a:pPr>
                <a:defRPr/>
              </a:pPr>
              <a:t>5</a:t>
            </a:fld>
            <a:endParaRPr lang="nb-NO" altLang="nb-NO"/>
          </a:p>
        </p:txBody>
      </p:sp>
    </p:spTree>
    <p:extLst>
      <p:ext uri="{BB962C8B-B14F-4D97-AF65-F5344CB8AC3E}">
        <p14:creationId xmlns:p14="http://schemas.microsoft.com/office/powerpoint/2010/main" val="1899119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67EAD5-F3C9-4890-8A60-9816595A7F40}"/>
              </a:ext>
            </a:extLst>
          </p:cNvPr>
          <p:cNvSpPr>
            <a:spLocks noGrp="1"/>
          </p:cNvSpPr>
          <p:nvPr>
            <p:ph type="title"/>
          </p:nvPr>
        </p:nvSpPr>
        <p:spPr/>
        <p:txBody>
          <a:bodyPr>
            <a:normAutofit fontScale="90000"/>
          </a:bodyPr>
          <a:lstStyle/>
          <a:p>
            <a:r>
              <a:rPr lang="nb-NO" dirty="0"/>
              <a:t>Ansvar ved feil </a:t>
            </a:r>
          </a:p>
        </p:txBody>
      </p:sp>
      <p:sp>
        <p:nvSpPr>
          <p:cNvPr id="3" name="Plassholder for innhold 2">
            <a:extLst>
              <a:ext uri="{FF2B5EF4-FFF2-40B4-BE49-F238E27FC236}">
                <a16:creationId xmlns:a16="http://schemas.microsoft.com/office/drawing/2014/main" id="{117D149C-A050-4A13-9CDF-38ADCF78978E}"/>
              </a:ext>
            </a:extLst>
          </p:cNvPr>
          <p:cNvSpPr>
            <a:spLocks noGrp="1"/>
          </p:cNvSpPr>
          <p:nvPr>
            <p:ph idx="1"/>
          </p:nvPr>
        </p:nvSpPr>
        <p:spPr>
          <a:xfrm>
            <a:off x="457200" y="771550"/>
            <a:ext cx="7571184" cy="3823073"/>
          </a:xfrm>
        </p:spPr>
        <p:txBody>
          <a:bodyPr>
            <a:normAutofit fontScale="70000" lnSpcReduction="20000"/>
          </a:bodyPr>
          <a:lstStyle/>
          <a:p>
            <a:r>
              <a:rPr lang="nb-NO" dirty="0">
                <a:solidFill>
                  <a:schemeClr val="tx2"/>
                </a:solidFill>
              </a:rPr>
              <a:t>Utgangspunktet er at hvert enkelt helsepersonell står ansvarlig for den behandlingen vedkommende yter – og at denne er forsvarlig </a:t>
            </a:r>
          </a:p>
          <a:p>
            <a:r>
              <a:rPr lang="nb-NO" dirty="0">
                <a:solidFill>
                  <a:schemeClr val="tx2"/>
                </a:solidFill>
              </a:rPr>
              <a:t>Beror på konkret, helhetlig vurdering  </a:t>
            </a:r>
          </a:p>
          <a:p>
            <a:r>
              <a:rPr lang="nb-NO" dirty="0">
                <a:solidFill>
                  <a:schemeClr val="tx2"/>
                </a:solidFill>
              </a:rPr>
              <a:t>Vil som utgangspunkt gjelde både for den som delegerer oppgaven og den som utfører den </a:t>
            </a:r>
          </a:p>
          <a:p>
            <a:r>
              <a:rPr lang="nb-NO" dirty="0">
                <a:solidFill>
                  <a:schemeClr val="tx2"/>
                </a:solidFill>
              </a:rPr>
              <a:t>Hva som skal til for at et helsepersonell anses å handle faglig forsvarlig, skal bedømmes ut fra det en kan forvente på bakgrunn av helsepersonellets kvalifikasjoner, arbeidets karakter og situasjonen for øvrig. </a:t>
            </a:r>
          </a:p>
          <a:p>
            <a:endParaRPr lang="nb-NO" dirty="0"/>
          </a:p>
          <a:p>
            <a:endParaRPr lang="nb-NO" dirty="0"/>
          </a:p>
          <a:p>
            <a:pPr marL="0" indent="0">
              <a:buNone/>
            </a:pPr>
            <a:r>
              <a:rPr lang="nb-NO" i="1" dirty="0">
                <a:solidFill>
                  <a:schemeClr val="tx2"/>
                </a:solidFill>
              </a:rPr>
              <a:t> Helsepersonell skal utføre sitt arbeid i samsvar med de krav til </a:t>
            </a:r>
            <a:r>
              <a:rPr lang="nb-NO" b="1" i="1" dirty="0">
                <a:solidFill>
                  <a:schemeClr val="tx2"/>
                </a:solidFill>
              </a:rPr>
              <a:t>faglig forsvarlighet </a:t>
            </a:r>
            <a:r>
              <a:rPr lang="nb-NO" i="1" dirty="0">
                <a:solidFill>
                  <a:schemeClr val="tx2"/>
                </a:solidFill>
              </a:rPr>
              <a:t>og </a:t>
            </a:r>
          </a:p>
          <a:p>
            <a:pPr marL="0" indent="0">
              <a:buNone/>
            </a:pPr>
            <a:r>
              <a:rPr lang="nb-NO" i="1" dirty="0">
                <a:solidFill>
                  <a:schemeClr val="tx2"/>
                </a:solidFill>
              </a:rPr>
              <a:t>omsorgsfull hjelp som kan forventes ut fra </a:t>
            </a:r>
            <a:r>
              <a:rPr lang="nb-NO" b="1" i="1" dirty="0">
                <a:solidFill>
                  <a:schemeClr val="tx2"/>
                </a:solidFill>
              </a:rPr>
              <a:t>helsepersonellets kvalifikasjoner, arbeidets </a:t>
            </a:r>
          </a:p>
          <a:p>
            <a:pPr marL="0" indent="0">
              <a:buNone/>
            </a:pPr>
            <a:r>
              <a:rPr lang="nb-NO" b="1" i="1" dirty="0">
                <a:solidFill>
                  <a:schemeClr val="tx2"/>
                </a:solidFill>
              </a:rPr>
              <a:t>karakter og situasjonen for øvrig. </a:t>
            </a:r>
          </a:p>
          <a:p>
            <a:pPr marL="0" indent="0">
              <a:buNone/>
            </a:pPr>
            <a:endParaRPr lang="nb-NO" i="1" dirty="0">
              <a:solidFill>
                <a:schemeClr val="tx2"/>
              </a:solidFill>
            </a:endParaRPr>
          </a:p>
          <a:p>
            <a:pPr marL="0" indent="0">
              <a:buNone/>
            </a:pPr>
            <a:r>
              <a:rPr lang="nb-NO" i="1" dirty="0">
                <a:solidFill>
                  <a:schemeClr val="tx2"/>
                </a:solidFill>
              </a:rPr>
              <a:t> Helsepersonell skal i</a:t>
            </a:r>
            <a:r>
              <a:rPr lang="nb-NO" b="1" i="1" dirty="0">
                <a:solidFill>
                  <a:schemeClr val="tx2"/>
                </a:solidFill>
              </a:rPr>
              <a:t>nnrette seg etter sine faglige kvalifikasjoner</a:t>
            </a:r>
            <a:r>
              <a:rPr lang="nb-NO" i="1" dirty="0">
                <a:solidFill>
                  <a:schemeClr val="tx2"/>
                </a:solidFill>
              </a:rPr>
              <a:t>, og skal innhente bistand eller henvise pasienter videre der dette er nødvendig og mulig. Dersom pasientens behov tilsier det, skal yrkesutøvelsen skje ved samarbeid og samhandling med annet kvalifisert personell. </a:t>
            </a:r>
          </a:p>
          <a:p>
            <a:endParaRPr lang="nb-NO" dirty="0"/>
          </a:p>
        </p:txBody>
      </p:sp>
      <p:sp>
        <p:nvSpPr>
          <p:cNvPr id="4" name="Plassholder for lysbildenummer 3">
            <a:extLst>
              <a:ext uri="{FF2B5EF4-FFF2-40B4-BE49-F238E27FC236}">
                <a16:creationId xmlns:a16="http://schemas.microsoft.com/office/drawing/2014/main" id="{DFE449D4-43AC-4EF1-ACD8-16FD2CCF7D7D}"/>
              </a:ext>
            </a:extLst>
          </p:cNvPr>
          <p:cNvSpPr>
            <a:spLocks noGrp="1"/>
          </p:cNvSpPr>
          <p:nvPr>
            <p:ph type="sldNum" sz="quarter" idx="12"/>
          </p:nvPr>
        </p:nvSpPr>
        <p:spPr/>
        <p:txBody>
          <a:bodyPr/>
          <a:lstStyle/>
          <a:p>
            <a:pPr>
              <a:defRPr/>
            </a:pPr>
            <a:r>
              <a:rPr lang="nb-NO" altLang="nb-NO"/>
              <a:t>Side </a:t>
            </a:r>
            <a:fld id="{1606A42E-27CB-4B90-9046-1A8FE6E02387}" type="slidenum">
              <a:rPr lang="nb-NO" altLang="nb-NO" smtClean="0"/>
              <a:pPr>
                <a:defRPr/>
              </a:pPr>
              <a:t>6</a:t>
            </a:fld>
            <a:endParaRPr lang="nb-NO" altLang="nb-NO"/>
          </a:p>
        </p:txBody>
      </p:sp>
      <p:pic>
        <p:nvPicPr>
          <p:cNvPr id="5" name="Bilde 4">
            <a:extLst>
              <a:ext uri="{FF2B5EF4-FFF2-40B4-BE49-F238E27FC236}">
                <a16:creationId xmlns:a16="http://schemas.microsoft.com/office/drawing/2014/main" id="{C6ECF6E4-6373-40C5-B2BC-BEC9EBA423AE}"/>
              </a:ext>
            </a:extLst>
          </p:cNvPr>
          <p:cNvPicPr>
            <a:picLocks noChangeAspect="1"/>
          </p:cNvPicPr>
          <p:nvPr/>
        </p:nvPicPr>
        <p:blipFill>
          <a:blip r:embed="rId2">
            <a:alphaModFix amt="16000"/>
          </a:blip>
          <a:stretch>
            <a:fillRect/>
          </a:stretch>
        </p:blipFill>
        <p:spPr>
          <a:xfrm>
            <a:off x="-10752" y="0"/>
            <a:ext cx="9144000" cy="5143500"/>
          </a:xfrm>
          <a:prstGeom prst="rect">
            <a:avLst/>
          </a:prstGeom>
        </p:spPr>
      </p:pic>
    </p:spTree>
    <p:extLst>
      <p:ext uri="{BB962C8B-B14F-4D97-AF65-F5344CB8AC3E}">
        <p14:creationId xmlns:p14="http://schemas.microsoft.com/office/powerpoint/2010/main" val="2563586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E26188-E83F-4B7C-80F0-A2025643AED9}"/>
              </a:ext>
            </a:extLst>
          </p:cNvPr>
          <p:cNvSpPr>
            <a:spLocks noGrp="1"/>
          </p:cNvSpPr>
          <p:nvPr>
            <p:ph type="title"/>
          </p:nvPr>
        </p:nvSpPr>
        <p:spPr/>
        <p:txBody>
          <a:bodyPr>
            <a:normAutofit fontScale="90000"/>
          </a:bodyPr>
          <a:lstStyle/>
          <a:p>
            <a:r>
              <a:rPr lang="nb-NO" dirty="0"/>
              <a:t>Særlig om NPE </a:t>
            </a:r>
          </a:p>
        </p:txBody>
      </p:sp>
      <p:sp>
        <p:nvSpPr>
          <p:cNvPr id="3" name="Plassholder for innhold 2">
            <a:extLst>
              <a:ext uri="{FF2B5EF4-FFF2-40B4-BE49-F238E27FC236}">
                <a16:creationId xmlns:a16="http://schemas.microsoft.com/office/drawing/2014/main" id="{1130E20E-9E3F-4A96-A6EB-3F8854532EA2}"/>
              </a:ext>
            </a:extLst>
          </p:cNvPr>
          <p:cNvSpPr>
            <a:spLocks noGrp="1"/>
          </p:cNvSpPr>
          <p:nvPr>
            <p:ph idx="1"/>
          </p:nvPr>
        </p:nvSpPr>
        <p:spPr>
          <a:xfrm>
            <a:off x="3319443" y="330210"/>
            <a:ext cx="5338936" cy="4403921"/>
          </a:xfrm>
        </p:spPr>
        <p:txBody>
          <a:bodyPr>
            <a:normAutofit fontScale="32500" lnSpcReduction="20000"/>
          </a:bodyPr>
          <a:lstStyle/>
          <a:p>
            <a:r>
              <a:rPr lang="nb-NO" sz="4300" dirty="0">
                <a:solidFill>
                  <a:schemeClr val="tx2"/>
                </a:solidFill>
              </a:rPr>
              <a:t>Norsk pasientskadeerstatning (NPE) -  behandler erstatningskrav fra pasienter som mener de har fått skade etter behandlingssvikt i offentlig og privat helsetjeneste. </a:t>
            </a:r>
          </a:p>
          <a:p>
            <a:r>
              <a:rPr lang="nb-NO" sz="4300" dirty="0">
                <a:solidFill>
                  <a:schemeClr val="tx2"/>
                </a:solidFill>
              </a:rPr>
              <a:t>Staten, regionale helseforetak, fylkeskommuner og kommuner betaler tilskudd til NPE for å dekke erstatning for pasientskader i den offentlige helse- og omsorgstjenesten.</a:t>
            </a:r>
          </a:p>
          <a:p>
            <a:pPr marL="0" indent="0">
              <a:buNone/>
            </a:pPr>
            <a:endParaRPr lang="nb-NO" sz="4300" dirty="0">
              <a:solidFill>
                <a:schemeClr val="tx2"/>
              </a:solidFill>
            </a:endParaRPr>
          </a:p>
          <a:p>
            <a:r>
              <a:rPr lang="nb-NO" sz="4300" dirty="0">
                <a:solidFill>
                  <a:schemeClr val="tx2"/>
                </a:solidFill>
              </a:rPr>
              <a:t>Alle virksomheter og autorisert helsepersonell som gir helsehjelp </a:t>
            </a:r>
            <a:r>
              <a:rPr lang="nb-NO" sz="4300" b="1" dirty="0">
                <a:solidFill>
                  <a:schemeClr val="tx2"/>
                </a:solidFill>
              </a:rPr>
              <a:t>utenfor den offentlige helsetjenesten,</a:t>
            </a:r>
            <a:r>
              <a:rPr lang="nb-NO" sz="4300" dirty="0">
                <a:solidFill>
                  <a:schemeClr val="tx2"/>
                </a:solidFill>
              </a:rPr>
              <a:t> må betale tilskudd til NPE for pasientskader som skjer i privat helsetjeneste</a:t>
            </a:r>
          </a:p>
          <a:p>
            <a:r>
              <a:rPr lang="nb-NO" sz="4300" dirty="0">
                <a:solidFill>
                  <a:schemeClr val="tx2"/>
                </a:solidFill>
              </a:rPr>
              <a:t>Drift utover avtale om finansiering regnes som privat helsetjeneste.</a:t>
            </a:r>
          </a:p>
          <a:p>
            <a:r>
              <a:rPr lang="nb-NO" sz="4300" dirty="0">
                <a:solidFill>
                  <a:schemeClr val="tx2"/>
                </a:solidFill>
              </a:rPr>
              <a:t>Som eksempel viser NPE bl.a. til;</a:t>
            </a:r>
          </a:p>
          <a:p>
            <a:pPr lvl="1"/>
            <a:r>
              <a:rPr lang="nb-NO" sz="3000" dirty="0">
                <a:solidFill>
                  <a:schemeClr val="tx2"/>
                </a:solidFill>
              </a:rPr>
              <a:t>Deler av virksomheten som blir dekket av avtale om driftstilskudd, kommer inn under den offentlige helsetjenesten. For den delen av virksomheten som faller utenfor driftstilskuddet, skal det meldes fra og betales tilskudd.</a:t>
            </a:r>
          </a:p>
          <a:p>
            <a:endParaRPr lang="nb-NO" sz="4300" dirty="0">
              <a:solidFill>
                <a:schemeClr val="tx2"/>
              </a:solidFill>
            </a:endParaRPr>
          </a:p>
          <a:p>
            <a:r>
              <a:rPr lang="nb-NO" sz="4300" dirty="0">
                <a:solidFill>
                  <a:schemeClr val="tx2"/>
                </a:solidFill>
              </a:rPr>
              <a:t>Dette innebærer at leger som forskriver medikamenter som andre, private aktører administrerer utenfor offentlig helsetjeneste, må melde inn denne aktiviteten til NPE og det må betales et tilskudd. </a:t>
            </a:r>
          </a:p>
          <a:p>
            <a:endParaRPr lang="nb-NO" dirty="0"/>
          </a:p>
        </p:txBody>
      </p:sp>
      <p:sp>
        <p:nvSpPr>
          <p:cNvPr id="4" name="Plassholder for lysbildenummer 3">
            <a:extLst>
              <a:ext uri="{FF2B5EF4-FFF2-40B4-BE49-F238E27FC236}">
                <a16:creationId xmlns:a16="http://schemas.microsoft.com/office/drawing/2014/main" id="{18ED87C7-B05C-40A3-AF3F-DD7B99693B56}"/>
              </a:ext>
            </a:extLst>
          </p:cNvPr>
          <p:cNvSpPr>
            <a:spLocks noGrp="1"/>
          </p:cNvSpPr>
          <p:nvPr>
            <p:ph type="sldNum" sz="quarter" idx="12"/>
          </p:nvPr>
        </p:nvSpPr>
        <p:spPr/>
        <p:txBody>
          <a:bodyPr/>
          <a:lstStyle/>
          <a:p>
            <a:pPr>
              <a:defRPr/>
            </a:pPr>
            <a:r>
              <a:rPr lang="nb-NO" altLang="nb-NO"/>
              <a:t>Side </a:t>
            </a:r>
            <a:fld id="{1606A42E-27CB-4B90-9046-1A8FE6E02387}" type="slidenum">
              <a:rPr lang="nb-NO" altLang="nb-NO" smtClean="0"/>
              <a:pPr>
                <a:defRPr/>
              </a:pPr>
              <a:t>7</a:t>
            </a:fld>
            <a:endParaRPr lang="nb-NO" altLang="nb-NO"/>
          </a:p>
        </p:txBody>
      </p:sp>
      <p:pic>
        <p:nvPicPr>
          <p:cNvPr id="6" name="Bilde 5">
            <a:extLst>
              <a:ext uri="{FF2B5EF4-FFF2-40B4-BE49-F238E27FC236}">
                <a16:creationId xmlns:a16="http://schemas.microsoft.com/office/drawing/2014/main" id="{29739CED-6FF8-4133-A8DF-9BC6795AC6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97" y="0"/>
            <a:ext cx="3214688" cy="5143500"/>
          </a:xfrm>
          <a:prstGeom prst="rect">
            <a:avLst/>
          </a:prstGeom>
        </p:spPr>
      </p:pic>
      <p:sp>
        <p:nvSpPr>
          <p:cNvPr id="7" name="TekstSylinder 6">
            <a:extLst>
              <a:ext uri="{FF2B5EF4-FFF2-40B4-BE49-F238E27FC236}">
                <a16:creationId xmlns:a16="http://schemas.microsoft.com/office/drawing/2014/main" id="{CCADC4B6-A741-4655-90A6-1EF77E904169}"/>
              </a:ext>
            </a:extLst>
          </p:cNvPr>
          <p:cNvSpPr txBox="1"/>
          <p:nvPr/>
        </p:nvSpPr>
        <p:spPr>
          <a:xfrm>
            <a:off x="71500" y="330210"/>
            <a:ext cx="1872208" cy="954107"/>
          </a:xfrm>
          <a:prstGeom prst="rect">
            <a:avLst/>
          </a:prstGeom>
          <a:noFill/>
        </p:spPr>
        <p:txBody>
          <a:bodyPr wrap="square" rtlCol="0">
            <a:spAutoFit/>
          </a:bodyPr>
          <a:lstStyle/>
          <a:p>
            <a:r>
              <a:rPr lang="nb-NO" sz="2800" b="1" dirty="0">
                <a:solidFill>
                  <a:schemeClr val="tx2"/>
                </a:solidFill>
              </a:rPr>
              <a:t>NPE  - erstatning </a:t>
            </a:r>
          </a:p>
        </p:txBody>
      </p:sp>
    </p:spTree>
    <p:extLst>
      <p:ext uri="{BB962C8B-B14F-4D97-AF65-F5344CB8AC3E}">
        <p14:creationId xmlns:p14="http://schemas.microsoft.com/office/powerpoint/2010/main" val="3372578667"/>
      </p:ext>
    </p:extLst>
  </p:cSld>
  <p:clrMapOvr>
    <a:masterClrMapping/>
  </p:clrMapOvr>
</p:sld>
</file>

<file path=ppt/theme/theme1.xml><?xml version="1.0" encoding="utf-8"?>
<a:theme xmlns:a="http://schemas.openxmlformats.org/drawingml/2006/main" name="Forsider og innhold">
  <a:themeElements>
    <a:clrScheme name="DNL">
      <a:dk1>
        <a:srgbClr val="000000"/>
      </a:dk1>
      <a:lt1>
        <a:srgbClr val="FFFFFF"/>
      </a:lt1>
      <a:dk2>
        <a:srgbClr val="005B8D"/>
      </a:dk2>
      <a:lt2>
        <a:srgbClr val="F3EEE9"/>
      </a:lt2>
      <a:accent1>
        <a:srgbClr val="BDB5C0"/>
      </a:accent1>
      <a:accent2>
        <a:srgbClr val="696D71"/>
      </a:accent2>
      <a:accent3>
        <a:srgbClr val="679DBB"/>
      </a:accent3>
      <a:accent4>
        <a:srgbClr val="DDD5CC"/>
      </a:accent4>
      <a:accent5>
        <a:srgbClr val="DFEAF1"/>
      </a:accent5>
      <a:accent6>
        <a:srgbClr val="FFFFFF"/>
      </a:accent6>
      <a:hlink>
        <a:srgbClr val="000000"/>
      </a:hlink>
      <a:folHlink>
        <a:srgbClr val="DFEAF1"/>
      </a:folHlink>
    </a:clrScheme>
    <a:fontScheme name="DN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sjon3" id="{CC417C49-D6E1-E24E-9B7D-6890CB18FF68}" vid="{C629526A-958E-EF45-90BC-729382C24688}"/>
    </a:ext>
  </a:extLst>
</a:theme>
</file>

<file path=ppt/theme/theme2.xml><?xml version="1.0" encoding="utf-8"?>
<a:theme xmlns:a="http://schemas.openxmlformats.org/drawingml/2006/main" name="Bilder og kontaktinf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Forsider og innhold">
  <a:themeElements>
    <a:clrScheme name="DNL">
      <a:dk1>
        <a:srgbClr val="000000"/>
      </a:dk1>
      <a:lt1>
        <a:srgbClr val="FFFFFF"/>
      </a:lt1>
      <a:dk2>
        <a:srgbClr val="005B8D"/>
      </a:dk2>
      <a:lt2>
        <a:srgbClr val="F3EEE9"/>
      </a:lt2>
      <a:accent1>
        <a:srgbClr val="BDB5C0"/>
      </a:accent1>
      <a:accent2>
        <a:srgbClr val="696D71"/>
      </a:accent2>
      <a:accent3>
        <a:srgbClr val="679DBB"/>
      </a:accent3>
      <a:accent4>
        <a:srgbClr val="DDD5CC"/>
      </a:accent4>
      <a:accent5>
        <a:srgbClr val="DFEAF1"/>
      </a:accent5>
      <a:accent6>
        <a:srgbClr val="FFFFFF"/>
      </a:accent6>
      <a:hlink>
        <a:srgbClr val="000000"/>
      </a:hlink>
      <a:folHlink>
        <a:srgbClr val="DFEAF1"/>
      </a:folHlink>
    </a:clrScheme>
    <a:fontScheme name="DN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sjon3" id="{CC417C49-D6E1-E24E-9B7D-6890CB18FF68}" vid="{C629526A-958E-EF45-90BC-729382C24688}"/>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3DE7A4688A0ED84387D9CF4D6E4B30C1" ma:contentTypeVersion="8" ma:contentTypeDescription="Opprett et nytt dokument." ma:contentTypeScope="" ma:versionID="4a958308d1f4c69a19e9fc7ee355ef3d">
  <xsd:schema xmlns:xsd="http://www.w3.org/2001/XMLSchema" xmlns:xs="http://www.w3.org/2001/XMLSchema" xmlns:p="http://schemas.microsoft.com/office/2006/metadata/properties" xmlns:ns2="100d5558-8b0e-4a59-afda-4939471d6015" xmlns:ns3="99cddc23-78e1-43c6-a762-26510c364559" targetNamespace="http://schemas.microsoft.com/office/2006/metadata/properties" ma:root="true" ma:fieldsID="2d8446539826ebd03d1a1e149cd8f724" ns2:_="" ns3:_="">
    <xsd:import namespace="100d5558-8b0e-4a59-afda-4939471d6015"/>
    <xsd:import namespace="99cddc23-78e1-43c6-a762-26510c36455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0d5558-8b0e-4a59-afda-4939471d60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cddc23-78e1-43c6-a762-26510c364559"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CED766-7EED-4104-A648-0CF592F4CA1B}">
  <ds:schemaRefs>
    <ds:schemaRef ds:uri="http://purl.org/dc/elements/1.1/"/>
    <ds:schemaRef ds:uri="http://schemas.microsoft.com/office/2006/metadata/properties"/>
    <ds:schemaRef ds:uri="http://schemas.microsoft.com/office/2006/documentManagement/types"/>
    <ds:schemaRef ds:uri="a350ce5e-684b-4237-95b1-161027a08cde"/>
    <ds:schemaRef ds:uri="9c905ade-6643-4ff5-831b-e6dd90293dd4"/>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94F2265D-6C59-4890-9DDF-3677C62DB33C}"/>
</file>

<file path=customXml/itemProps3.xml><?xml version="1.0" encoding="utf-8"?>
<ds:datastoreItem xmlns:ds="http://schemas.openxmlformats.org/officeDocument/2006/customXml" ds:itemID="{9B5BB764-8853-489A-98DD-B3553BBC33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81</TotalTime>
  <Words>669</Words>
  <Application>Microsoft Office PowerPoint</Application>
  <PresentationFormat>Skjermfremvisning (16:9)</PresentationFormat>
  <Paragraphs>54</Paragraphs>
  <Slides>7</Slides>
  <Notes>1</Notes>
  <HiddenSlides>0</HiddenSlides>
  <MMClips>0</MMClips>
  <ScaleCrop>false</ScaleCrop>
  <HeadingPairs>
    <vt:vector size="6" baseType="variant">
      <vt:variant>
        <vt:lpstr>Brukte skrifter</vt:lpstr>
      </vt:variant>
      <vt:variant>
        <vt:i4>2</vt:i4>
      </vt:variant>
      <vt:variant>
        <vt:lpstr>Tema</vt:lpstr>
      </vt:variant>
      <vt:variant>
        <vt:i4>3</vt:i4>
      </vt:variant>
      <vt:variant>
        <vt:lpstr>Lysbildetitler</vt:lpstr>
      </vt:variant>
      <vt:variant>
        <vt:i4>7</vt:i4>
      </vt:variant>
    </vt:vector>
  </HeadingPairs>
  <TitlesOfParts>
    <vt:vector size="12" baseType="lpstr">
      <vt:lpstr>Arial</vt:lpstr>
      <vt:lpstr>Calibri</vt:lpstr>
      <vt:lpstr>Forsider og innhold</vt:lpstr>
      <vt:lpstr>Bilder og kontaktinfo</vt:lpstr>
      <vt:lpstr>1_Forsider og innhold</vt:lpstr>
      <vt:lpstr> Rettslig utgangspunkt – delegering og ansvar  </vt:lpstr>
      <vt:lpstr>Rettslig utgangspunkt – delegering  </vt:lpstr>
      <vt:lpstr>Forutsetter…  </vt:lpstr>
      <vt:lpstr>Forskrivning på andres indikasjon  </vt:lpstr>
      <vt:lpstr>Forvaltningspraksis  </vt:lpstr>
      <vt:lpstr>Ansvar ved feil </vt:lpstr>
      <vt:lpstr>Særlig om NPE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Ansvars- og erstatningsrettslige forhold ved legers forskrivning av medikamenter til bruk for injeksjonsbehandling utført av ikke-leger </dc:title>
  <dc:creator>Stine Kathrin Tønsaker</dc:creator>
  <cp:lastModifiedBy>Stine Kathrin Tønsaker</cp:lastModifiedBy>
  <cp:revision>3</cp:revision>
  <dcterms:created xsi:type="dcterms:W3CDTF">2021-03-04T18:01:52Z</dcterms:created>
  <dcterms:modified xsi:type="dcterms:W3CDTF">2021-04-16T14:22:42Z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0x0101003DE7A4688A0ED84387D9CF4D6E4B30C1</vt:lpwstr>
  </property>
</Properties>
</file>