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4"/>
  </p:notesMasterIdLst>
  <p:sldIdLst>
    <p:sldId id="700" r:id="rId5"/>
    <p:sldId id="313" r:id="rId6"/>
    <p:sldId id="411" r:id="rId7"/>
    <p:sldId id="626" r:id="rId8"/>
    <p:sldId id="259" r:id="rId9"/>
    <p:sldId id="701" r:id="rId10"/>
    <p:sldId id="665" r:id="rId11"/>
    <p:sldId id="472" r:id="rId12"/>
    <p:sldId id="392" r:id="rId13"/>
    <p:sldId id="671" r:id="rId14"/>
    <p:sldId id="553" r:id="rId15"/>
    <p:sldId id="689" r:id="rId16"/>
    <p:sldId id="423" r:id="rId17"/>
    <p:sldId id="438" r:id="rId18"/>
    <p:sldId id="346" r:id="rId19"/>
    <p:sldId id="533" r:id="rId20"/>
    <p:sldId id="534" r:id="rId21"/>
    <p:sldId id="420" r:id="rId22"/>
    <p:sldId id="694" r:id="rId23"/>
    <p:sldId id="430" r:id="rId24"/>
    <p:sldId id="663" r:id="rId25"/>
    <p:sldId id="682" r:id="rId26"/>
    <p:sldId id="440" r:id="rId27"/>
    <p:sldId id="281" r:id="rId28"/>
    <p:sldId id="634" r:id="rId29"/>
    <p:sldId id="376" r:id="rId30"/>
    <p:sldId id="282" r:id="rId31"/>
    <p:sldId id="428" r:id="rId32"/>
    <p:sldId id="400" r:id="rId33"/>
    <p:sldId id="287" r:id="rId34"/>
    <p:sldId id="695" r:id="rId35"/>
    <p:sldId id="463" r:id="rId36"/>
    <p:sldId id="414" r:id="rId37"/>
    <p:sldId id="693" r:id="rId38"/>
    <p:sldId id="702" r:id="rId39"/>
    <p:sldId id="489" r:id="rId40"/>
    <p:sldId id="691" r:id="rId41"/>
    <p:sldId id="688" r:id="rId42"/>
    <p:sldId id="67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00FA00"/>
    <a:srgbClr val="2513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4237"/>
    <p:restoredTop sz="94674"/>
  </p:normalViewPr>
  <p:slideViewPr>
    <p:cSldViewPr snapToGrid="0" snapToObjects="1">
      <p:cViewPr varScale="1">
        <p:scale>
          <a:sx n="114" d="100"/>
          <a:sy n="114" d="100"/>
        </p:scale>
        <p:origin x="10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Sheet1!$I$6</c:f>
              <c:strCache>
                <c:ptCount val="1"/>
                <c:pt idx="0">
                  <c:v>baseline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Sheet1!$I$13:$I$14</c:f>
                <c:numCache>
                  <c:formatCode>General</c:formatCode>
                  <c:ptCount val="2"/>
                  <c:pt idx="0">
                    <c:v>4.0743283514159102E-2</c:v>
                  </c:pt>
                  <c:pt idx="1">
                    <c:v>3.9567080333957498E-2</c:v>
                  </c:pt>
                </c:numCache>
              </c:numRef>
            </c:plus>
            <c:minus>
              <c:numRef>
                <c:f>Sheet1!$I$13:$I$14</c:f>
                <c:numCache>
                  <c:formatCode>General</c:formatCode>
                  <c:ptCount val="2"/>
                  <c:pt idx="0">
                    <c:v>4.0743283514159102E-2</c:v>
                  </c:pt>
                  <c:pt idx="1">
                    <c:v>3.9567080333957498E-2</c:v>
                  </c:pt>
                </c:numCache>
              </c:numRef>
            </c:minus>
          </c:errBars>
          <c:cat>
            <c:strRef>
              <c:f>Sheet1!$H$7:$H$8</c:f>
              <c:strCache>
                <c:ptCount val="2"/>
                <c:pt idx="0">
                  <c:v>care+</c:v>
                </c:pt>
                <c:pt idx="1">
                  <c:v>usual care</c:v>
                </c:pt>
              </c:strCache>
            </c:strRef>
          </c:cat>
          <c:val>
            <c:numRef>
              <c:f>Sheet1!$I$7:$I$8</c:f>
              <c:numCache>
                <c:formatCode>General</c:formatCode>
                <c:ptCount val="2"/>
                <c:pt idx="0">
                  <c:v>0.41299999999999998</c:v>
                </c:pt>
                <c:pt idx="1">
                  <c:v>0.44500000000000001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41-B54F-A75D-C2DCDA0A5EFD}"/>
            </c:ext>
          </c:extLst>
        </c:ser>
        <c:ser>
          <c:idx val="1"/>
          <c:order val="1"/>
          <c:tx>
            <c:strRef>
              <c:f>Sheet1!$J$6</c:f>
              <c:strCache>
                <c:ptCount val="1"/>
                <c:pt idx="0">
                  <c:v>6-month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Sheet1!$J$13:$J$14</c:f>
                <c:numCache>
                  <c:formatCode>General</c:formatCode>
                  <c:ptCount val="2"/>
                  <c:pt idx="0">
                    <c:v>3.76659962396758E-2</c:v>
                  </c:pt>
                  <c:pt idx="1">
                    <c:v>4.1923740291152298E-2</c:v>
                  </c:pt>
                </c:numCache>
              </c:numRef>
            </c:plus>
            <c:minus>
              <c:numRef>
                <c:f>Sheet1!$J$13:$J$14</c:f>
                <c:numCache>
                  <c:formatCode>General</c:formatCode>
                  <c:ptCount val="2"/>
                  <c:pt idx="0">
                    <c:v>3.76659962396758E-2</c:v>
                  </c:pt>
                  <c:pt idx="1">
                    <c:v>4.1923740291152298E-2</c:v>
                  </c:pt>
                </c:numCache>
              </c:numRef>
            </c:minus>
          </c:errBars>
          <c:cat>
            <c:strRef>
              <c:f>Sheet1!$H$7:$H$8</c:f>
              <c:strCache>
                <c:ptCount val="2"/>
                <c:pt idx="0">
                  <c:v>care+</c:v>
                </c:pt>
                <c:pt idx="1">
                  <c:v>usual care</c:v>
                </c:pt>
              </c:strCache>
            </c:strRef>
          </c:cat>
          <c:val>
            <c:numRef>
              <c:f>Sheet1!$J$7:$J$8</c:f>
              <c:numCache>
                <c:formatCode>General</c:formatCode>
                <c:ptCount val="2"/>
                <c:pt idx="0">
                  <c:v>0.45100000000000001</c:v>
                </c:pt>
                <c:pt idx="1">
                  <c:v>0.36199999999999999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41-B54F-A75D-C2DCDA0A5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235456"/>
        <c:axId val="93528064"/>
      </c:barChart>
      <c:catAx>
        <c:axId val="93235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3528064"/>
        <c:crosses val="autoZero"/>
        <c:auto val="1"/>
        <c:lblAlgn val="ctr"/>
        <c:lblOffset val="100"/>
        <c:noMultiLvlLbl val="0"/>
      </c:catAx>
      <c:valAx>
        <c:axId val="935280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323545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8765A4-8853-42F3-868D-E6DD44A9A7B2}" type="doc">
      <dgm:prSet loTypeId="urn:microsoft.com/office/officeart/2005/8/layout/venn2" loCatId="relationship" qsTypeId="urn:microsoft.com/office/officeart/2005/8/quickstyle/3D2" qsCatId="3D" csTypeId="urn:microsoft.com/office/officeart/2005/8/colors/accent2_3" csCatId="accent2" phldr="1"/>
      <dgm:spPr/>
      <dgm:t>
        <a:bodyPr/>
        <a:lstStyle/>
        <a:p>
          <a:endParaRPr lang="en-GB"/>
        </a:p>
      </dgm:t>
    </dgm:pt>
    <dgm:pt modelId="{EC2DFD14-EEAD-4356-9A98-2AAACC71717F}">
      <dgm:prSet phldrT="[Text]" custT="1"/>
      <dgm:spPr>
        <a:xfrm>
          <a:off x="1576606" y="0"/>
          <a:ext cx="5811275" cy="5811275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GB" sz="25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gm:t>
    </dgm:pt>
    <dgm:pt modelId="{17C6F9C6-3BFE-4874-A0B0-E4A59F923D21}" type="parTrans" cxnId="{BFE97DF7-3C5D-46C5-A09C-AD666C018238}">
      <dgm:prSet/>
      <dgm:spPr/>
      <dgm:t>
        <a:bodyPr/>
        <a:lstStyle/>
        <a:p>
          <a:endParaRPr lang="en-GB"/>
        </a:p>
      </dgm:t>
    </dgm:pt>
    <dgm:pt modelId="{E341489F-F40B-4305-91CC-296973D37508}" type="sibTrans" cxnId="{BFE97DF7-3C5D-46C5-A09C-AD666C018238}">
      <dgm:prSet/>
      <dgm:spPr/>
      <dgm:t>
        <a:bodyPr/>
        <a:lstStyle/>
        <a:p>
          <a:endParaRPr lang="en-GB"/>
        </a:p>
      </dgm:t>
    </dgm:pt>
    <dgm:pt modelId="{6B3131D1-F73C-4C1F-B746-39E75E4F7BDA}">
      <dgm:prSet phldrT="[Text]" custT="1"/>
      <dgm:spPr>
        <a:xfrm>
          <a:off x="2738861" y="2324509"/>
          <a:ext cx="3486765" cy="3486765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GB" sz="20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gm:t>
    </dgm:pt>
    <dgm:pt modelId="{76B7A6ED-90CD-44C9-A8B3-6F793FC524DF}" type="parTrans" cxnId="{9656A326-DFB5-4D95-BD96-C0DA80A2086E}">
      <dgm:prSet/>
      <dgm:spPr/>
      <dgm:t>
        <a:bodyPr/>
        <a:lstStyle/>
        <a:p>
          <a:endParaRPr lang="en-GB"/>
        </a:p>
      </dgm:t>
    </dgm:pt>
    <dgm:pt modelId="{FA2419B0-5442-4BBC-822F-7C4531F9EFFE}" type="sibTrans" cxnId="{9656A326-DFB5-4D95-BD96-C0DA80A2086E}">
      <dgm:prSet/>
      <dgm:spPr/>
      <dgm:t>
        <a:bodyPr/>
        <a:lstStyle/>
        <a:p>
          <a:endParaRPr lang="en-GB"/>
        </a:p>
      </dgm:t>
    </dgm:pt>
    <dgm:pt modelId="{17C8DA08-3F90-4CEA-A621-22F3EA13E0F0}">
      <dgm:prSet phldrT="[Text]" custT="1"/>
      <dgm:spPr>
        <a:xfrm>
          <a:off x="3319989" y="3486765"/>
          <a:ext cx="2324510" cy="2324510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GB" sz="25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gm:t>
    </dgm:pt>
    <dgm:pt modelId="{6FA860FB-92D7-4466-8FF2-99996F619788}" type="parTrans" cxnId="{E0AF7743-EE96-4F7A-9307-5D0F9BEA5E4B}">
      <dgm:prSet/>
      <dgm:spPr/>
      <dgm:t>
        <a:bodyPr/>
        <a:lstStyle/>
        <a:p>
          <a:endParaRPr lang="en-GB"/>
        </a:p>
      </dgm:t>
    </dgm:pt>
    <dgm:pt modelId="{F30F42F2-51EA-4160-9078-3C6C4124DE0C}" type="sibTrans" cxnId="{E0AF7743-EE96-4F7A-9307-5D0F9BEA5E4B}">
      <dgm:prSet/>
      <dgm:spPr/>
      <dgm:t>
        <a:bodyPr/>
        <a:lstStyle/>
        <a:p>
          <a:endParaRPr lang="en-GB"/>
        </a:p>
      </dgm:t>
    </dgm:pt>
    <dgm:pt modelId="{C5D9D869-064D-DC46-A165-8748E179E39B}">
      <dgm:prSet phldrT="[Text]" custT="1"/>
      <dgm:spPr>
        <a:xfrm>
          <a:off x="2157734" y="1162254"/>
          <a:ext cx="4649020" cy="4649020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GB" sz="20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gm:t>
    </dgm:pt>
    <dgm:pt modelId="{6B25A90A-246E-3145-A0AD-165800708693}" type="parTrans" cxnId="{BBA10DC1-3B06-AC4D-9D6E-1ED31384CB9E}">
      <dgm:prSet/>
      <dgm:spPr/>
      <dgm:t>
        <a:bodyPr/>
        <a:lstStyle/>
        <a:p>
          <a:endParaRPr lang="en-US"/>
        </a:p>
      </dgm:t>
    </dgm:pt>
    <dgm:pt modelId="{EA125ED8-9796-9F40-887C-4EE43A124E02}" type="sibTrans" cxnId="{BBA10DC1-3B06-AC4D-9D6E-1ED31384CB9E}">
      <dgm:prSet/>
      <dgm:spPr/>
      <dgm:t>
        <a:bodyPr/>
        <a:lstStyle/>
        <a:p>
          <a:endParaRPr lang="en-US"/>
        </a:p>
      </dgm:t>
    </dgm:pt>
    <dgm:pt modelId="{B880BFA2-9C15-5A49-B8A3-055DFB24CDFB}">
      <dgm:prSet phldrT="[Text]" custT="1"/>
      <dgm:spPr>
        <a:xfrm>
          <a:off x="1576606" y="0"/>
          <a:ext cx="5811275" cy="5811275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GB" sz="25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gm:t>
    </dgm:pt>
    <dgm:pt modelId="{6F34818E-4100-EC41-B08F-C1282509D9AE}" type="parTrans" cxnId="{5DEABB71-B7ED-D742-9459-FBCE8323B32F}">
      <dgm:prSet/>
      <dgm:spPr/>
      <dgm:t>
        <a:bodyPr/>
        <a:lstStyle/>
        <a:p>
          <a:endParaRPr lang="en-US"/>
        </a:p>
      </dgm:t>
    </dgm:pt>
    <dgm:pt modelId="{BF9A1276-1F30-8749-9957-C6D6462C5E7B}" type="sibTrans" cxnId="{5DEABB71-B7ED-D742-9459-FBCE8323B32F}">
      <dgm:prSet/>
      <dgm:spPr/>
      <dgm:t>
        <a:bodyPr/>
        <a:lstStyle/>
        <a:p>
          <a:endParaRPr lang="en-US"/>
        </a:p>
      </dgm:t>
    </dgm:pt>
    <dgm:pt modelId="{34BD9FCE-1BAA-4299-8B7B-580DCB56C982}" type="pres">
      <dgm:prSet presAssocID="{6A8765A4-8853-42F3-868D-E6DD44A9A7B2}" presName="Name0" presStyleCnt="0">
        <dgm:presLayoutVars>
          <dgm:chMax val="7"/>
          <dgm:resizeHandles val="exact"/>
        </dgm:presLayoutVars>
      </dgm:prSet>
      <dgm:spPr/>
    </dgm:pt>
    <dgm:pt modelId="{2E70E666-4535-444F-BA90-ED4270460E4F}" type="pres">
      <dgm:prSet presAssocID="{6A8765A4-8853-42F3-868D-E6DD44A9A7B2}" presName="comp1" presStyleCnt="0"/>
      <dgm:spPr/>
    </dgm:pt>
    <dgm:pt modelId="{97495847-60DA-4861-B3B6-4E0F0938A118}" type="pres">
      <dgm:prSet presAssocID="{6A8765A4-8853-42F3-868D-E6DD44A9A7B2}" presName="circle1" presStyleLbl="node1" presStyleIdx="0" presStyleCnt="5" custScaleX="80992" custScaleY="81096" custLinFactNeighborX="-115" custLinFactNeighborY="1210"/>
      <dgm:spPr>
        <a:prstGeom prst="ellipse">
          <a:avLst/>
        </a:prstGeom>
      </dgm:spPr>
    </dgm:pt>
    <dgm:pt modelId="{A268F3A1-C2E8-4CD6-9831-A0313D59FEBA}" type="pres">
      <dgm:prSet presAssocID="{6A8765A4-8853-42F3-868D-E6DD44A9A7B2}" presName="c1text" presStyleLbl="node1" presStyleIdx="0" presStyleCnt="5">
        <dgm:presLayoutVars>
          <dgm:bulletEnabled val="1"/>
        </dgm:presLayoutVars>
      </dgm:prSet>
      <dgm:spPr/>
    </dgm:pt>
    <dgm:pt modelId="{F5579615-458C-4B78-A237-29FF7100ED27}" type="pres">
      <dgm:prSet presAssocID="{6A8765A4-8853-42F3-868D-E6DD44A9A7B2}" presName="comp2" presStyleCnt="0"/>
      <dgm:spPr/>
    </dgm:pt>
    <dgm:pt modelId="{2D02165A-290C-4BBC-8983-E7F71C4C038E}" type="pres">
      <dgm:prSet presAssocID="{6A8765A4-8853-42F3-868D-E6DD44A9A7B2}" presName="circle2" presStyleLbl="node1" presStyleIdx="1" presStyleCnt="5" custScaleX="91349" custScaleY="91032" custLinFactNeighborY="786"/>
      <dgm:spPr>
        <a:prstGeom prst="ellipse">
          <a:avLst/>
        </a:prstGeom>
      </dgm:spPr>
    </dgm:pt>
    <dgm:pt modelId="{19227314-3D67-4D2C-A737-C1CD0C414F4E}" type="pres">
      <dgm:prSet presAssocID="{6A8765A4-8853-42F3-868D-E6DD44A9A7B2}" presName="c2text" presStyleLbl="node1" presStyleIdx="1" presStyleCnt="5">
        <dgm:presLayoutVars>
          <dgm:bulletEnabled val="1"/>
        </dgm:presLayoutVars>
      </dgm:prSet>
      <dgm:spPr/>
    </dgm:pt>
    <dgm:pt modelId="{6DEBF6A4-F4B3-4FDC-9DF5-F2CF6848C503}" type="pres">
      <dgm:prSet presAssocID="{6A8765A4-8853-42F3-868D-E6DD44A9A7B2}" presName="comp3" presStyleCnt="0"/>
      <dgm:spPr/>
    </dgm:pt>
    <dgm:pt modelId="{87979900-2E0F-4485-86FE-57293CE8FB0C}" type="pres">
      <dgm:prSet presAssocID="{6A8765A4-8853-42F3-868D-E6DD44A9A7B2}" presName="circle3" presStyleLbl="node1" presStyleIdx="2" presStyleCnt="5" custScaleX="102324" custScaleY="95592"/>
      <dgm:spPr>
        <a:prstGeom prst="ellipse">
          <a:avLst/>
        </a:prstGeom>
      </dgm:spPr>
    </dgm:pt>
    <dgm:pt modelId="{450F1222-07F3-442A-A819-B62311193EC2}" type="pres">
      <dgm:prSet presAssocID="{6A8765A4-8853-42F3-868D-E6DD44A9A7B2}" presName="c3text" presStyleLbl="node1" presStyleIdx="2" presStyleCnt="5">
        <dgm:presLayoutVars>
          <dgm:bulletEnabled val="1"/>
        </dgm:presLayoutVars>
      </dgm:prSet>
      <dgm:spPr/>
    </dgm:pt>
    <dgm:pt modelId="{063014B3-5721-4DBC-B419-5BD223C788C5}" type="pres">
      <dgm:prSet presAssocID="{6A8765A4-8853-42F3-868D-E6DD44A9A7B2}" presName="comp4" presStyleCnt="0"/>
      <dgm:spPr/>
    </dgm:pt>
    <dgm:pt modelId="{F64BB189-A480-4E58-8708-AD84561E4CA2}" type="pres">
      <dgm:prSet presAssocID="{6A8765A4-8853-42F3-868D-E6DD44A9A7B2}" presName="circle4" presStyleLbl="node1" presStyleIdx="3" presStyleCnt="5"/>
      <dgm:spPr>
        <a:prstGeom prst="ellipse">
          <a:avLst/>
        </a:prstGeom>
      </dgm:spPr>
    </dgm:pt>
    <dgm:pt modelId="{86B6AECE-0665-4A05-8B7A-5B8D6F84E5CB}" type="pres">
      <dgm:prSet presAssocID="{6A8765A4-8853-42F3-868D-E6DD44A9A7B2}" presName="c4text" presStyleLbl="node1" presStyleIdx="3" presStyleCnt="5">
        <dgm:presLayoutVars>
          <dgm:bulletEnabled val="1"/>
        </dgm:presLayoutVars>
      </dgm:prSet>
      <dgm:spPr/>
    </dgm:pt>
    <dgm:pt modelId="{BF1BF92C-1CB8-9C44-B398-3FAA83ECEEAC}" type="pres">
      <dgm:prSet presAssocID="{6A8765A4-8853-42F3-868D-E6DD44A9A7B2}" presName="comp5" presStyleCnt="0"/>
      <dgm:spPr/>
    </dgm:pt>
    <dgm:pt modelId="{FCB69041-D8E1-BE4C-B8E6-77F372C9203E}" type="pres">
      <dgm:prSet presAssocID="{6A8765A4-8853-42F3-868D-E6DD44A9A7B2}" presName="circle5" presStyleLbl="node1" presStyleIdx="4" presStyleCnt="5"/>
      <dgm:spPr>
        <a:prstGeom prst="ellipse">
          <a:avLst/>
        </a:prstGeom>
      </dgm:spPr>
    </dgm:pt>
    <dgm:pt modelId="{EC9144D1-4D8F-2842-BD31-0CAEB8E88FF2}" type="pres">
      <dgm:prSet presAssocID="{6A8765A4-8853-42F3-868D-E6DD44A9A7B2}" presName="c5text" presStyleLbl="node1" presStyleIdx="4" presStyleCnt="5">
        <dgm:presLayoutVars>
          <dgm:bulletEnabled val="1"/>
        </dgm:presLayoutVars>
      </dgm:prSet>
      <dgm:spPr/>
    </dgm:pt>
  </dgm:ptLst>
  <dgm:cxnLst>
    <dgm:cxn modelId="{2DFA191A-1C41-4229-9803-D9DD2FBE47CE}" type="presOf" srcId="{B880BFA2-9C15-5A49-B8A3-055DFB24CDFB}" destId="{97495847-60DA-4861-B3B6-4E0F0938A118}" srcOrd="0" destOrd="0" presId="urn:microsoft.com/office/officeart/2005/8/layout/venn2"/>
    <dgm:cxn modelId="{9656A326-DFB5-4D95-BD96-C0DA80A2086E}" srcId="{6A8765A4-8853-42F3-868D-E6DD44A9A7B2}" destId="{6B3131D1-F73C-4C1F-B746-39E75E4F7BDA}" srcOrd="3" destOrd="0" parTransId="{76B7A6ED-90CD-44C9-A8B3-6F793FC524DF}" sibTransId="{FA2419B0-5442-4BBC-822F-7C4531F9EFFE}"/>
    <dgm:cxn modelId="{171A5538-BA9C-482B-8987-9DE10CA6B6AF}" type="presOf" srcId="{6B3131D1-F73C-4C1F-B746-39E75E4F7BDA}" destId="{86B6AECE-0665-4A05-8B7A-5B8D6F84E5CB}" srcOrd="1" destOrd="0" presId="urn:microsoft.com/office/officeart/2005/8/layout/venn2"/>
    <dgm:cxn modelId="{9B32A039-9572-4D95-B99A-635CA2497C18}" type="presOf" srcId="{6B3131D1-F73C-4C1F-B746-39E75E4F7BDA}" destId="{F64BB189-A480-4E58-8708-AD84561E4CA2}" srcOrd="0" destOrd="0" presId="urn:microsoft.com/office/officeart/2005/8/layout/venn2"/>
    <dgm:cxn modelId="{E278B240-2169-47F5-98EA-2566EF7C7B29}" type="presOf" srcId="{EC2DFD14-EEAD-4356-9A98-2AAACC71717F}" destId="{19227314-3D67-4D2C-A737-C1CD0C414F4E}" srcOrd="1" destOrd="0" presId="urn:microsoft.com/office/officeart/2005/8/layout/venn2"/>
    <dgm:cxn modelId="{E0AF7743-EE96-4F7A-9307-5D0F9BEA5E4B}" srcId="{6A8765A4-8853-42F3-868D-E6DD44A9A7B2}" destId="{17C8DA08-3F90-4CEA-A621-22F3EA13E0F0}" srcOrd="4" destOrd="0" parTransId="{6FA860FB-92D7-4466-8FF2-99996F619788}" sibTransId="{F30F42F2-51EA-4160-9078-3C6C4124DE0C}"/>
    <dgm:cxn modelId="{5DEABB71-B7ED-D742-9459-FBCE8323B32F}" srcId="{6A8765A4-8853-42F3-868D-E6DD44A9A7B2}" destId="{B880BFA2-9C15-5A49-B8A3-055DFB24CDFB}" srcOrd="0" destOrd="0" parTransId="{6F34818E-4100-EC41-B08F-C1282509D9AE}" sibTransId="{BF9A1276-1F30-8749-9957-C6D6462C5E7B}"/>
    <dgm:cxn modelId="{86841555-1C2C-4E5D-B346-6AE18A1F59EA}" type="presOf" srcId="{6A8765A4-8853-42F3-868D-E6DD44A9A7B2}" destId="{34BD9FCE-1BAA-4299-8B7B-580DCB56C982}" srcOrd="0" destOrd="0" presId="urn:microsoft.com/office/officeart/2005/8/layout/venn2"/>
    <dgm:cxn modelId="{94E7DA80-EA3B-4B77-9B08-B596059D1399}" type="presOf" srcId="{C5D9D869-064D-DC46-A165-8748E179E39B}" destId="{87979900-2E0F-4485-86FE-57293CE8FB0C}" srcOrd="0" destOrd="0" presId="urn:microsoft.com/office/officeart/2005/8/layout/venn2"/>
    <dgm:cxn modelId="{5C29E2C0-8D95-4F07-932F-A6C80F2BC635}" type="presOf" srcId="{C5D9D869-064D-DC46-A165-8748E179E39B}" destId="{450F1222-07F3-442A-A819-B62311193EC2}" srcOrd="1" destOrd="0" presId="urn:microsoft.com/office/officeart/2005/8/layout/venn2"/>
    <dgm:cxn modelId="{BBA10DC1-3B06-AC4D-9D6E-1ED31384CB9E}" srcId="{6A8765A4-8853-42F3-868D-E6DD44A9A7B2}" destId="{C5D9D869-064D-DC46-A165-8748E179E39B}" srcOrd="2" destOrd="0" parTransId="{6B25A90A-246E-3145-A0AD-165800708693}" sibTransId="{EA125ED8-9796-9F40-887C-4EE43A124E02}"/>
    <dgm:cxn modelId="{045629C8-32E2-481E-8BE2-2CEE51F613E3}" type="presOf" srcId="{17C8DA08-3F90-4CEA-A621-22F3EA13E0F0}" destId="{EC9144D1-4D8F-2842-BD31-0CAEB8E88FF2}" srcOrd="1" destOrd="0" presId="urn:microsoft.com/office/officeart/2005/8/layout/venn2"/>
    <dgm:cxn modelId="{7F2007C9-F424-4CE3-825A-A10CA56F1BC7}" type="presOf" srcId="{17C8DA08-3F90-4CEA-A621-22F3EA13E0F0}" destId="{FCB69041-D8E1-BE4C-B8E6-77F372C9203E}" srcOrd="0" destOrd="0" presId="urn:microsoft.com/office/officeart/2005/8/layout/venn2"/>
    <dgm:cxn modelId="{4E5149CB-59A4-4FB7-9772-9D7CF92E8039}" type="presOf" srcId="{B880BFA2-9C15-5A49-B8A3-055DFB24CDFB}" destId="{A268F3A1-C2E8-4CD6-9831-A0313D59FEBA}" srcOrd="1" destOrd="0" presId="urn:microsoft.com/office/officeart/2005/8/layout/venn2"/>
    <dgm:cxn modelId="{4DDC02DE-35B1-4F50-B283-E59BE8150537}" type="presOf" srcId="{EC2DFD14-EEAD-4356-9A98-2AAACC71717F}" destId="{2D02165A-290C-4BBC-8983-E7F71C4C038E}" srcOrd="0" destOrd="0" presId="urn:microsoft.com/office/officeart/2005/8/layout/venn2"/>
    <dgm:cxn modelId="{BFE97DF7-3C5D-46C5-A09C-AD666C018238}" srcId="{6A8765A4-8853-42F3-868D-E6DD44A9A7B2}" destId="{EC2DFD14-EEAD-4356-9A98-2AAACC71717F}" srcOrd="1" destOrd="0" parTransId="{17C6F9C6-3BFE-4874-A0B0-E4A59F923D21}" sibTransId="{E341489F-F40B-4305-91CC-296973D37508}"/>
    <dgm:cxn modelId="{69DCB95B-DDA0-4A29-9344-D319B322A5CC}" type="presParOf" srcId="{34BD9FCE-1BAA-4299-8B7B-580DCB56C982}" destId="{2E70E666-4535-444F-BA90-ED4270460E4F}" srcOrd="0" destOrd="0" presId="urn:microsoft.com/office/officeart/2005/8/layout/venn2"/>
    <dgm:cxn modelId="{8E88D844-54DA-4732-9B07-7650BB1CF7A5}" type="presParOf" srcId="{2E70E666-4535-444F-BA90-ED4270460E4F}" destId="{97495847-60DA-4861-B3B6-4E0F0938A118}" srcOrd="0" destOrd="0" presId="urn:microsoft.com/office/officeart/2005/8/layout/venn2"/>
    <dgm:cxn modelId="{9C548BF2-CDEE-4145-BC6B-98704626C54B}" type="presParOf" srcId="{2E70E666-4535-444F-BA90-ED4270460E4F}" destId="{A268F3A1-C2E8-4CD6-9831-A0313D59FEBA}" srcOrd="1" destOrd="0" presId="urn:microsoft.com/office/officeart/2005/8/layout/venn2"/>
    <dgm:cxn modelId="{8D117D78-14FA-4ABC-B0C2-41D7F141F931}" type="presParOf" srcId="{34BD9FCE-1BAA-4299-8B7B-580DCB56C982}" destId="{F5579615-458C-4B78-A237-29FF7100ED27}" srcOrd="1" destOrd="0" presId="urn:microsoft.com/office/officeart/2005/8/layout/venn2"/>
    <dgm:cxn modelId="{AF55509D-6D3C-4CAB-84AF-04A890DF8011}" type="presParOf" srcId="{F5579615-458C-4B78-A237-29FF7100ED27}" destId="{2D02165A-290C-4BBC-8983-E7F71C4C038E}" srcOrd="0" destOrd="0" presId="urn:microsoft.com/office/officeart/2005/8/layout/venn2"/>
    <dgm:cxn modelId="{6C502BEB-9F0B-4199-BF39-6C459814DB92}" type="presParOf" srcId="{F5579615-458C-4B78-A237-29FF7100ED27}" destId="{19227314-3D67-4D2C-A737-C1CD0C414F4E}" srcOrd="1" destOrd="0" presId="urn:microsoft.com/office/officeart/2005/8/layout/venn2"/>
    <dgm:cxn modelId="{97220527-84D0-42C9-88FE-2F2766B3F96F}" type="presParOf" srcId="{34BD9FCE-1BAA-4299-8B7B-580DCB56C982}" destId="{6DEBF6A4-F4B3-4FDC-9DF5-F2CF6848C503}" srcOrd="2" destOrd="0" presId="urn:microsoft.com/office/officeart/2005/8/layout/venn2"/>
    <dgm:cxn modelId="{50B10A26-9AB2-430B-8477-0AF53DE9580D}" type="presParOf" srcId="{6DEBF6A4-F4B3-4FDC-9DF5-F2CF6848C503}" destId="{87979900-2E0F-4485-86FE-57293CE8FB0C}" srcOrd="0" destOrd="0" presId="urn:microsoft.com/office/officeart/2005/8/layout/venn2"/>
    <dgm:cxn modelId="{4049146D-CB16-4556-A3BA-8C6678FD6F75}" type="presParOf" srcId="{6DEBF6A4-F4B3-4FDC-9DF5-F2CF6848C503}" destId="{450F1222-07F3-442A-A819-B62311193EC2}" srcOrd="1" destOrd="0" presId="urn:microsoft.com/office/officeart/2005/8/layout/venn2"/>
    <dgm:cxn modelId="{E055C725-BCC5-4789-8D67-FD324EBC00D3}" type="presParOf" srcId="{34BD9FCE-1BAA-4299-8B7B-580DCB56C982}" destId="{063014B3-5721-4DBC-B419-5BD223C788C5}" srcOrd="3" destOrd="0" presId="urn:microsoft.com/office/officeart/2005/8/layout/venn2"/>
    <dgm:cxn modelId="{81417C45-A287-4B96-9A74-47D8243B0EDE}" type="presParOf" srcId="{063014B3-5721-4DBC-B419-5BD223C788C5}" destId="{F64BB189-A480-4E58-8708-AD84561E4CA2}" srcOrd="0" destOrd="0" presId="urn:microsoft.com/office/officeart/2005/8/layout/venn2"/>
    <dgm:cxn modelId="{31F1F627-9A4C-41F8-BC48-89965A8D77F7}" type="presParOf" srcId="{063014B3-5721-4DBC-B419-5BD223C788C5}" destId="{86B6AECE-0665-4A05-8B7A-5B8D6F84E5CB}" srcOrd="1" destOrd="0" presId="urn:microsoft.com/office/officeart/2005/8/layout/venn2"/>
    <dgm:cxn modelId="{0FA1535B-3362-4673-AB56-9DB495C2E3E7}" type="presParOf" srcId="{34BD9FCE-1BAA-4299-8B7B-580DCB56C982}" destId="{BF1BF92C-1CB8-9C44-B398-3FAA83ECEEAC}" srcOrd="4" destOrd="0" presId="urn:microsoft.com/office/officeart/2005/8/layout/venn2"/>
    <dgm:cxn modelId="{0C82146A-80FE-423B-8474-B2C414EE6E7D}" type="presParOf" srcId="{BF1BF92C-1CB8-9C44-B398-3FAA83ECEEAC}" destId="{FCB69041-D8E1-BE4C-B8E6-77F372C9203E}" srcOrd="0" destOrd="0" presId="urn:microsoft.com/office/officeart/2005/8/layout/venn2"/>
    <dgm:cxn modelId="{4C707AB8-BA2D-4137-9756-10EF86C7FD76}" type="presParOf" srcId="{BF1BF92C-1CB8-9C44-B398-3FAA83ECEEAC}" destId="{EC9144D1-4D8F-2842-BD31-0CAEB8E88FF2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8765A4-8853-42F3-868D-E6DD44A9A7B2}" type="doc">
      <dgm:prSet loTypeId="urn:microsoft.com/office/officeart/2005/8/layout/venn2" loCatId="relationship" qsTypeId="urn:microsoft.com/office/officeart/2005/8/quickstyle/3D2" qsCatId="3D" csTypeId="urn:microsoft.com/office/officeart/2005/8/colors/accent2_3" csCatId="accent2" phldr="1"/>
      <dgm:spPr/>
      <dgm:t>
        <a:bodyPr/>
        <a:lstStyle/>
        <a:p>
          <a:endParaRPr lang="en-GB"/>
        </a:p>
      </dgm:t>
    </dgm:pt>
    <dgm:pt modelId="{EC2DFD14-EEAD-4356-9A98-2AAACC71717F}">
      <dgm:prSet phldrT="[Text]" custT="1"/>
      <dgm:spPr>
        <a:xfrm>
          <a:off x="1576606" y="0"/>
          <a:ext cx="5811275" cy="5811275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GB" sz="25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gm:t>
    </dgm:pt>
    <dgm:pt modelId="{17C6F9C6-3BFE-4874-A0B0-E4A59F923D21}" type="parTrans" cxnId="{BFE97DF7-3C5D-46C5-A09C-AD666C018238}">
      <dgm:prSet/>
      <dgm:spPr/>
      <dgm:t>
        <a:bodyPr/>
        <a:lstStyle/>
        <a:p>
          <a:endParaRPr lang="en-GB"/>
        </a:p>
      </dgm:t>
    </dgm:pt>
    <dgm:pt modelId="{E341489F-F40B-4305-91CC-296973D37508}" type="sibTrans" cxnId="{BFE97DF7-3C5D-46C5-A09C-AD666C018238}">
      <dgm:prSet/>
      <dgm:spPr/>
      <dgm:t>
        <a:bodyPr/>
        <a:lstStyle/>
        <a:p>
          <a:endParaRPr lang="en-GB"/>
        </a:p>
      </dgm:t>
    </dgm:pt>
    <dgm:pt modelId="{6B3131D1-F73C-4C1F-B746-39E75E4F7BDA}">
      <dgm:prSet phldrT="[Text]" custT="1"/>
      <dgm:spPr>
        <a:xfrm>
          <a:off x="2738861" y="2324509"/>
          <a:ext cx="3486765" cy="3486765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GB" sz="20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gm:t>
    </dgm:pt>
    <dgm:pt modelId="{76B7A6ED-90CD-44C9-A8B3-6F793FC524DF}" type="parTrans" cxnId="{9656A326-DFB5-4D95-BD96-C0DA80A2086E}">
      <dgm:prSet/>
      <dgm:spPr/>
      <dgm:t>
        <a:bodyPr/>
        <a:lstStyle/>
        <a:p>
          <a:endParaRPr lang="en-GB"/>
        </a:p>
      </dgm:t>
    </dgm:pt>
    <dgm:pt modelId="{FA2419B0-5442-4BBC-822F-7C4531F9EFFE}" type="sibTrans" cxnId="{9656A326-DFB5-4D95-BD96-C0DA80A2086E}">
      <dgm:prSet/>
      <dgm:spPr/>
      <dgm:t>
        <a:bodyPr/>
        <a:lstStyle/>
        <a:p>
          <a:endParaRPr lang="en-GB"/>
        </a:p>
      </dgm:t>
    </dgm:pt>
    <dgm:pt modelId="{17C8DA08-3F90-4CEA-A621-22F3EA13E0F0}">
      <dgm:prSet phldrT="[Text]" custT="1"/>
      <dgm:spPr>
        <a:xfrm>
          <a:off x="3319989" y="3486765"/>
          <a:ext cx="2324510" cy="2324510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GB" sz="25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gm:t>
    </dgm:pt>
    <dgm:pt modelId="{6FA860FB-92D7-4466-8FF2-99996F619788}" type="parTrans" cxnId="{E0AF7743-EE96-4F7A-9307-5D0F9BEA5E4B}">
      <dgm:prSet/>
      <dgm:spPr/>
      <dgm:t>
        <a:bodyPr/>
        <a:lstStyle/>
        <a:p>
          <a:endParaRPr lang="en-GB"/>
        </a:p>
      </dgm:t>
    </dgm:pt>
    <dgm:pt modelId="{F30F42F2-51EA-4160-9078-3C6C4124DE0C}" type="sibTrans" cxnId="{E0AF7743-EE96-4F7A-9307-5D0F9BEA5E4B}">
      <dgm:prSet/>
      <dgm:spPr/>
      <dgm:t>
        <a:bodyPr/>
        <a:lstStyle/>
        <a:p>
          <a:endParaRPr lang="en-GB"/>
        </a:p>
      </dgm:t>
    </dgm:pt>
    <dgm:pt modelId="{C5D9D869-064D-DC46-A165-8748E179E39B}">
      <dgm:prSet phldrT="[Text]" custT="1"/>
      <dgm:spPr>
        <a:xfrm>
          <a:off x="2157734" y="1162254"/>
          <a:ext cx="4649020" cy="4649020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GB" sz="20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gm:t>
    </dgm:pt>
    <dgm:pt modelId="{6B25A90A-246E-3145-A0AD-165800708693}" type="parTrans" cxnId="{BBA10DC1-3B06-AC4D-9D6E-1ED31384CB9E}">
      <dgm:prSet/>
      <dgm:spPr/>
      <dgm:t>
        <a:bodyPr/>
        <a:lstStyle/>
        <a:p>
          <a:endParaRPr lang="en-US"/>
        </a:p>
      </dgm:t>
    </dgm:pt>
    <dgm:pt modelId="{EA125ED8-9796-9F40-887C-4EE43A124E02}" type="sibTrans" cxnId="{BBA10DC1-3B06-AC4D-9D6E-1ED31384CB9E}">
      <dgm:prSet/>
      <dgm:spPr/>
      <dgm:t>
        <a:bodyPr/>
        <a:lstStyle/>
        <a:p>
          <a:endParaRPr lang="en-US"/>
        </a:p>
      </dgm:t>
    </dgm:pt>
    <dgm:pt modelId="{B880BFA2-9C15-5A49-B8A3-055DFB24CDFB}">
      <dgm:prSet phldrT="[Text]" custT="1"/>
      <dgm:spPr>
        <a:xfrm>
          <a:off x="1576606" y="0"/>
          <a:ext cx="5811275" cy="5811275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GB" sz="25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gm:t>
    </dgm:pt>
    <dgm:pt modelId="{6F34818E-4100-EC41-B08F-C1282509D9AE}" type="parTrans" cxnId="{5DEABB71-B7ED-D742-9459-FBCE8323B32F}">
      <dgm:prSet/>
      <dgm:spPr/>
      <dgm:t>
        <a:bodyPr/>
        <a:lstStyle/>
        <a:p>
          <a:endParaRPr lang="en-US"/>
        </a:p>
      </dgm:t>
    </dgm:pt>
    <dgm:pt modelId="{BF9A1276-1F30-8749-9957-C6D6462C5E7B}" type="sibTrans" cxnId="{5DEABB71-B7ED-D742-9459-FBCE8323B32F}">
      <dgm:prSet/>
      <dgm:spPr/>
      <dgm:t>
        <a:bodyPr/>
        <a:lstStyle/>
        <a:p>
          <a:endParaRPr lang="en-US"/>
        </a:p>
      </dgm:t>
    </dgm:pt>
    <dgm:pt modelId="{34BD9FCE-1BAA-4299-8B7B-580DCB56C982}" type="pres">
      <dgm:prSet presAssocID="{6A8765A4-8853-42F3-868D-E6DD44A9A7B2}" presName="Name0" presStyleCnt="0">
        <dgm:presLayoutVars>
          <dgm:chMax val="7"/>
          <dgm:resizeHandles val="exact"/>
        </dgm:presLayoutVars>
      </dgm:prSet>
      <dgm:spPr/>
    </dgm:pt>
    <dgm:pt modelId="{2E70E666-4535-444F-BA90-ED4270460E4F}" type="pres">
      <dgm:prSet presAssocID="{6A8765A4-8853-42F3-868D-E6DD44A9A7B2}" presName="comp1" presStyleCnt="0"/>
      <dgm:spPr/>
    </dgm:pt>
    <dgm:pt modelId="{97495847-60DA-4861-B3B6-4E0F0938A118}" type="pres">
      <dgm:prSet presAssocID="{6A8765A4-8853-42F3-868D-E6DD44A9A7B2}" presName="circle1" presStyleLbl="node1" presStyleIdx="0" presStyleCnt="5" custScaleX="80992" custScaleY="81096" custLinFactNeighborX="-115" custLinFactNeighborY="1210"/>
      <dgm:spPr>
        <a:prstGeom prst="ellipse">
          <a:avLst/>
        </a:prstGeom>
      </dgm:spPr>
    </dgm:pt>
    <dgm:pt modelId="{A268F3A1-C2E8-4CD6-9831-A0313D59FEBA}" type="pres">
      <dgm:prSet presAssocID="{6A8765A4-8853-42F3-868D-E6DD44A9A7B2}" presName="c1text" presStyleLbl="node1" presStyleIdx="0" presStyleCnt="5">
        <dgm:presLayoutVars>
          <dgm:bulletEnabled val="1"/>
        </dgm:presLayoutVars>
      </dgm:prSet>
      <dgm:spPr/>
    </dgm:pt>
    <dgm:pt modelId="{F5579615-458C-4B78-A237-29FF7100ED27}" type="pres">
      <dgm:prSet presAssocID="{6A8765A4-8853-42F3-868D-E6DD44A9A7B2}" presName="comp2" presStyleCnt="0"/>
      <dgm:spPr/>
    </dgm:pt>
    <dgm:pt modelId="{2D02165A-290C-4BBC-8983-E7F71C4C038E}" type="pres">
      <dgm:prSet presAssocID="{6A8765A4-8853-42F3-868D-E6DD44A9A7B2}" presName="circle2" presStyleLbl="node1" presStyleIdx="1" presStyleCnt="5" custScaleX="91349" custScaleY="91032" custLinFactNeighborY="786"/>
      <dgm:spPr>
        <a:prstGeom prst="ellipse">
          <a:avLst/>
        </a:prstGeom>
      </dgm:spPr>
    </dgm:pt>
    <dgm:pt modelId="{19227314-3D67-4D2C-A737-C1CD0C414F4E}" type="pres">
      <dgm:prSet presAssocID="{6A8765A4-8853-42F3-868D-E6DD44A9A7B2}" presName="c2text" presStyleLbl="node1" presStyleIdx="1" presStyleCnt="5">
        <dgm:presLayoutVars>
          <dgm:bulletEnabled val="1"/>
        </dgm:presLayoutVars>
      </dgm:prSet>
      <dgm:spPr/>
    </dgm:pt>
    <dgm:pt modelId="{6DEBF6A4-F4B3-4FDC-9DF5-F2CF6848C503}" type="pres">
      <dgm:prSet presAssocID="{6A8765A4-8853-42F3-868D-E6DD44A9A7B2}" presName="comp3" presStyleCnt="0"/>
      <dgm:spPr/>
    </dgm:pt>
    <dgm:pt modelId="{87979900-2E0F-4485-86FE-57293CE8FB0C}" type="pres">
      <dgm:prSet presAssocID="{6A8765A4-8853-42F3-868D-E6DD44A9A7B2}" presName="circle3" presStyleLbl="node1" presStyleIdx="2" presStyleCnt="5" custScaleX="102324" custScaleY="95592"/>
      <dgm:spPr>
        <a:prstGeom prst="ellipse">
          <a:avLst/>
        </a:prstGeom>
      </dgm:spPr>
    </dgm:pt>
    <dgm:pt modelId="{450F1222-07F3-442A-A819-B62311193EC2}" type="pres">
      <dgm:prSet presAssocID="{6A8765A4-8853-42F3-868D-E6DD44A9A7B2}" presName="c3text" presStyleLbl="node1" presStyleIdx="2" presStyleCnt="5">
        <dgm:presLayoutVars>
          <dgm:bulletEnabled val="1"/>
        </dgm:presLayoutVars>
      </dgm:prSet>
      <dgm:spPr/>
    </dgm:pt>
    <dgm:pt modelId="{063014B3-5721-4DBC-B419-5BD223C788C5}" type="pres">
      <dgm:prSet presAssocID="{6A8765A4-8853-42F3-868D-E6DD44A9A7B2}" presName="comp4" presStyleCnt="0"/>
      <dgm:spPr/>
    </dgm:pt>
    <dgm:pt modelId="{F64BB189-A480-4E58-8708-AD84561E4CA2}" type="pres">
      <dgm:prSet presAssocID="{6A8765A4-8853-42F3-868D-E6DD44A9A7B2}" presName="circle4" presStyleLbl="node1" presStyleIdx="3" presStyleCnt="5"/>
      <dgm:spPr>
        <a:prstGeom prst="ellipse">
          <a:avLst/>
        </a:prstGeom>
      </dgm:spPr>
    </dgm:pt>
    <dgm:pt modelId="{86B6AECE-0665-4A05-8B7A-5B8D6F84E5CB}" type="pres">
      <dgm:prSet presAssocID="{6A8765A4-8853-42F3-868D-E6DD44A9A7B2}" presName="c4text" presStyleLbl="node1" presStyleIdx="3" presStyleCnt="5">
        <dgm:presLayoutVars>
          <dgm:bulletEnabled val="1"/>
        </dgm:presLayoutVars>
      </dgm:prSet>
      <dgm:spPr/>
    </dgm:pt>
    <dgm:pt modelId="{BF1BF92C-1CB8-9C44-B398-3FAA83ECEEAC}" type="pres">
      <dgm:prSet presAssocID="{6A8765A4-8853-42F3-868D-E6DD44A9A7B2}" presName="comp5" presStyleCnt="0"/>
      <dgm:spPr/>
    </dgm:pt>
    <dgm:pt modelId="{FCB69041-D8E1-BE4C-B8E6-77F372C9203E}" type="pres">
      <dgm:prSet presAssocID="{6A8765A4-8853-42F3-868D-E6DD44A9A7B2}" presName="circle5" presStyleLbl="node1" presStyleIdx="4" presStyleCnt="5"/>
      <dgm:spPr>
        <a:prstGeom prst="ellipse">
          <a:avLst/>
        </a:prstGeom>
      </dgm:spPr>
    </dgm:pt>
    <dgm:pt modelId="{EC9144D1-4D8F-2842-BD31-0CAEB8E88FF2}" type="pres">
      <dgm:prSet presAssocID="{6A8765A4-8853-42F3-868D-E6DD44A9A7B2}" presName="c5text" presStyleLbl="node1" presStyleIdx="4" presStyleCnt="5">
        <dgm:presLayoutVars>
          <dgm:bulletEnabled val="1"/>
        </dgm:presLayoutVars>
      </dgm:prSet>
      <dgm:spPr/>
    </dgm:pt>
  </dgm:ptLst>
  <dgm:cxnLst>
    <dgm:cxn modelId="{8CA2CD07-FD2B-4F53-90FC-474160CA160E}" type="presOf" srcId="{C5D9D869-064D-DC46-A165-8748E179E39B}" destId="{87979900-2E0F-4485-86FE-57293CE8FB0C}" srcOrd="0" destOrd="0" presId="urn:microsoft.com/office/officeart/2005/8/layout/venn2"/>
    <dgm:cxn modelId="{41D37914-7ED0-470D-BBE3-9873FABDA72F}" type="presOf" srcId="{17C8DA08-3F90-4CEA-A621-22F3EA13E0F0}" destId="{EC9144D1-4D8F-2842-BD31-0CAEB8E88FF2}" srcOrd="1" destOrd="0" presId="urn:microsoft.com/office/officeart/2005/8/layout/venn2"/>
    <dgm:cxn modelId="{9656A326-DFB5-4D95-BD96-C0DA80A2086E}" srcId="{6A8765A4-8853-42F3-868D-E6DD44A9A7B2}" destId="{6B3131D1-F73C-4C1F-B746-39E75E4F7BDA}" srcOrd="3" destOrd="0" parTransId="{76B7A6ED-90CD-44C9-A8B3-6F793FC524DF}" sibTransId="{FA2419B0-5442-4BBC-822F-7C4531F9EFFE}"/>
    <dgm:cxn modelId="{04049829-989A-4764-A296-DC0D7CEC9740}" type="presOf" srcId="{C5D9D869-064D-DC46-A165-8748E179E39B}" destId="{450F1222-07F3-442A-A819-B62311193EC2}" srcOrd="1" destOrd="0" presId="urn:microsoft.com/office/officeart/2005/8/layout/venn2"/>
    <dgm:cxn modelId="{44D3045E-DA71-4DE7-9C71-3BE92FD03F03}" type="presOf" srcId="{6A8765A4-8853-42F3-868D-E6DD44A9A7B2}" destId="{34BD9FCE-1BAA-4299-8B7B-580DCB56C982}" srcOrd="0" destOrd="0" presId="urn:microsoft.com/office/officeart/2005/8/layout/venn2"/>
    <dgm:cxn modelId="{F7B1EE41-0E53-43C4-BA0C-0984F0BE5F0C}" type="presOf" srcId="{6B3131D1-F73C-4C1F-B746-39E75E4F7BDA}" destId="{F64BB189-A480-4E58-8708-AD84561E4CA2}" srcOrd="0" destOrd="0" presId="urn:microsoft.com/office/officeart/2005/8/layout/venn2"/>
    <dgm:cxn modelId="{E0AF7743-EE96-4F7A-9307-5D0F9BEA5E4B}" srcId="{6A8765A4-8853-42F3-868D-E6DD44A9A7B2}" destId="{17C8DA08-3F90-4CEA-A621-22F3EA13E0F0}" srcOrd="4" destOrd="0" parTransId="{6FA860FB-92D7-4466-8FF2-99996F619788}" sibTransId="{F30F42F2-51EA-4160-9078-3C6C4124DE0C}"/>
    <dgm:cxn modelId="{5DEABB71-B7ED-D742-9459-FBCE8323B32F}" srcId="{6A8765A4-8853-42F3-868D-E6DD44A9A7B2}" destId="{B880BFA2-9C15-5A49-B8A3-055DFB24CDFB}" srcOrd="0" destOrd="0" parTransId="{6F34818E-4100-EC41-B08F-C1282509D9AE}" sibTransId="{BF9A1276-1F30-8749-9957-C6D6462C5E7B}"/>
    <dgm:cxn modelId="{7C85E854-0D9F-423B-943B-71217697CE0B}" type="presOf" srcId="{EC2DFD14-EEAD-4356-9A98-2AAACC71717F}" destId="{19227314-3D67-4D2C-A737-C1CD0C414F4E}" srcOrd="1" destOrd="0" presId="urn:microsoft.com/office/officeart/2005/8/layout/venn2"/>
    <dgm:cxn modelId="{74C7E079-94FE-4491-9A67-6B6D93AB035E}" type="presOf" srcId="{6B3131D1-F73C-4C1F-B746-39E75E4F7BDA}" destId="{86B6AECE-0665-4A05-8B7A-5B8D6F84E5CB}" srcOrd="1" destOrd="0" presId="urn:microsoft.com/office/officeart/2005/8/layout/venn2"/>
    <dgm:cxn modelId="{FC14A4A5-0ED1-44E7-8ED8-0AF743E8ADA0}" type="presOf" srcId="{B880BFA2-9C15-5A49-B8A3-055DFB24CDFB}" destId="{A268F3A1-C2E8-4CD6-9831-A0313D59FEBA}" srcOrd="1" destOrd="0" presId="urn:microsoft.com/office/officeart/2005/8/layout/venn2"/>
    <dgm:cxn modelId="{BBA10DC1-3B06-AC4D-9D6E-1ED31384CB9E}" srcId="{6A8765A4-8853-42F3-868D-E6DD44A9A7B2}" destId="{C5D9D869-064D-DC46-A165-8748E179E39B}" srcOrd="2" destOrd="0" parTransId="{6B25A90A-246E-3145-A0AD-165800708693}" sibTransId="{EA125ED8-9796-9F40-887C-4EE43A124E02}"/>
    <dgm:cxn modelId="{BF8E8BD9-BF0D-4562-8893-018105E1CB02}" type="presOf" srcId="{EC2DFD14-EEAD-4356-9A98-2AAACC71717F}" destId="{2D02165A-290C-4BBC-8983-E7F71C4C038E}" srcOrd="0" destOrd="0" presId="urn:microsoft.com/office/officeart/2005/8/layout/venn2"/>
    <dgm:cxn modelId="{0D62F9E2-F77B-4088-98CC-A96BAE69900D}" type="presOf" srcId="{B880BFA2-9C15-5A49-B8A3-055DFB24CDFB}" destId="{97495847-60DA-4861-B3B6-4E0F0938A118}" srcOrd="0" destOrd="0" presId="urn:microsoft.com/office/officeart/2005/8/layout/venn2"/>
    <dgm:cxn modelId="{BFE97DF7-3C5D-46C5-A09C-AD666C018238}" srcId="{6A8765A4-8853-42F3-868D-E6DD44A9A7B2}" destId="{EC2DFD14-EEAD-4356-9A98-2AAACC71717F}" srcOrd="1" destOrd="0" parTransId="{17C6F9C6-3BFE-4874-A0B0-E4A59F923D21}" sibTransId="{E341489F-F40B-4305-91CC-296973D37508}"/>
    <dgm:cxn modelId="{E213BCF8-ACD3-42BD-B398-CAC2B1C2F21B}" type="presOf" srcId="{17C8DA08-3F90-4CEA-A621-22F3EA13E0F0}" destId="{FCB69041-D8E1-BE4C-B8E6-77F372C9203E}" srcOrd="0" destOrd="0" presId="urn:microsoft.com/office/officeart/2005/8/layout/venn2"/>
    <dgm:cxn modelId="{2FE92271-A8BD-46C8-9E52-44CF745AF00D}" type="presParOf" srcId="{34BD9FCE-1BAA-4299-8B7B-580DCB56C982}" destId="{2E70E666-4535-444F-BA90-ED4270460E4F}" srcOrd="0" destOrd="0" presId="urn:microsoft.com/office/officeart/2005/8/layout/venn2"/>
    <dgm:cxn modelId="{C5965A20-8E34-4BD9-826C-2334CDE778D2}" type="presParOf" srcId="{2E70E666-4535-444F-BA90-ED4270460E4F}" destId="{97495847-60DA-4861-B3B6-4E0F0938A118}" srcOrd="0" destOrd="0" presId="urn:microsoft.com/office/officeart/2005/8/layout/venn2"/>
    <dgm:cxn modelId="{39A83D6C-FDDC-414C-832E-E0DA8B0C49EB}" type="presParOf" srcId="{2E70E666-4535-444F-BA90-ED4270460E4F}" destId="{A268F3A1-C2E8-4CD6-9831-A0313D59FEBA}" srcOrd="1" destOrd="0" presId="urn:microsoft.com/office/officeart/2005/8/layout/venn2"/>
    <dgm:cxn modelId="{0D205874-F018-4B2A-87E0-FEB041FDC6E8}" type="presParOf" srcId="{34BD9FCE-1BAA-4299-8B7B-580DCB56C982}" destId="{F5579615-458C-4B78-A237-29FF7100ED27}" srcOrd="1" destOrd="0" presId="urn:microsoft.com/office/officeart/2005/8/layout/venn2"/>
    <dgm:cxn modelId="{F68D1417-2645-4A6E-9015-7C0798CD5A22}" type="presParOf" srcId="{F5579615-458C-4B78-A237-29FF7100ED27}" destId="{2D02165A-290C-4BBC-8983-E7F71C4C038E}" srcOrd="0" destOrd="0" presId="urn:microsoft.com/office/officeart/2005/8/layout/venn2"/>
    <dgm:cxn modelId="{18892B93-1167-43A5-A266-C6285518C77E}" type="presParOf" srcId="{F5579615-458C-4B78-A237-29FF7100ED27}" destId="{19227314-3D67-4D2C-A737-C1CD0C414F4E}" srcOrd="1" destOrd="0" presId="urn:microsoft.com/office/officeart/2005/8/layout/venn2"/>
    <dgm:cxn modelId="{AEC5F447-C568-4B92-9441-47071D90E71E}" type="presParOf" srcId="{34BD9FCE-1BAA-4299-8B7B-580DCB56C982}" destId="{6DEBF6A4-F4B3-4FDC-9DF5-F2CF6848C503}" srcOrd="2" destOrd="0" presId="urn:microsoft.com/office/officeart/2005/8/layout/venn2"/>
    <dgm:cxn modelId="{CA2F20D9-0576-4B65-B601-155EF793CC76}" type="presParOf" srcId="{6DEBF6A4-F4B3-4FDC-9DF5-F2CF6848C503}" destId="{87979900-2E0F-4485-86FE-57293CE8FB0C}" srcOrd="0" destOrd="0" presId="urn:microsoft.com/office/officeart/2005/8/layout/venn2"/>
    <dgm:cxn modelId="{0BD99846-3112-45D0-A869-4BA8698E4EA4}" type="presParOf" srcId="{6DEBF6A4-F4B3-4FDC-9DF5-F2CF6848C503}" destId="{450F1222-07F3-442A-A819-B62311193EC2}" srcOrd="1" destOrd="0" presId="urn:microsoft.com/office/officeart/2005/8/layout/venn2"/>
    <dgm:cxn modelId="{BF51C336-FE55-45BB-8DF0-93A1AE3892FC}" type="presParOf" srcId="{34BD9FCE-1BAA-4299-8B7B-580DCB56C982}" destId="{063014B3-5721-4DBC-B419-5BD223C788C5}" srcOrd="3" destOrd="0" presId="urn:microsoft.com/office/officeart/2005/8/layout/venn2"/>
    <dgm:cxn modelId="{368EE854-9F5F-475B-A792-73BAAC516318}" type="presParOf" srcId="{063014B3-5721-4DBC-B419-5BD223C788C5}" destId="{F64BB189-A480-4E58-8708-AD84561E4CA2}" srcOrd="0" destOrd="0" presId="urn:microsoft.com/office/officeart/2005/8/layout/venn2"/>
    <dgm:cxn modelId="{25245A5F-FC5C-4A40-A34C-E5404A98F80C}" type="presParOf" srcId="{063014B3-5721-4DBC-B419-5BD223C788C5}" destId="{86B6AECE-0665-4A05-8B7A-5B8D6F84E5CB}" srcOrd="1" destOrd="0" presId="urn:microsoft.com/office/officeart/2005/8/layout/venn2"/>
    <dgm:cxn modelId="{41A37630-0F63-4C39-A605-3E0DB3BF1B1C}" type="presParOf" srcId="{34BD9FCE-1BAA-4299-8B7B-580DCB56C982}" destId="{BF1BF92C-1CB8-9C44-B398-3FAA83ECEEAC}" srcOrd="4" destOrd="0" presId="urn:microsoft.com/office/officeart/2005/8/layout/venn2"/>
    <dgm:cxn modelId="{B41B9430-C09B-43AF-8061-329E4AD22FEC}" type="presParOf" srcId="{BF1BF92C-1CB8-9C44-B398-3FAA83ECEEAC}" destId="{FCB69041-D8E1-BE4C-B8E6-77F372C9203E}" srcOrd="0" destOrd="0" presId="urn:microsoft.com/office/officeart/2005/8/layout/venn2"/>
    <dgm:cxn modelId="{62A6BC8A-EFB6-48BA-81E5-A9F645828237}" type="presParOf" srcId="{BF1BF92C-1CB8-9C44-B398-3FAA83ECEEAC}" destId="{EC9144D1-4D8F-2842-BD31-0CAEB8E88FF2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8765A4-8853-42F3-868D-E6DD44A9A7B2}" type="doc">
      <dgm:prSet loTypeId="urn:microsoft.com/office/officeart/2005/8/layout/venn2" loCatId="relationship" qsTypeId="urn:microsoft.com/office/officeart/2005/8/quickstyle/3D2" qsCatId="3D" csTypeId="urn:microsoft.com/office/officeart/2005/8/colors/accent2_3" csCatId="accent2" phldr="1"/>
      <dgm:spPr/>
      <dgm:t>
        <a:bodyPr/>
        <a:lstStyle/>
        <a:p>
          <a:endParaRPr lang="en-GB"/>
        </a:p>
      </dgm:t>
    </dgm:pt>
    <dgm:pt modelId="{EC2DFD14-EEAD-4356-9A98-2AAACC71717F}">
      <dgm:prSet phldrT="[Text]" custT="1"/>
      <dgm:spPr>
        <a:xfrm>
          <a:off x="1576606" y="0"/>
          <a:ext cx="5811275" cy="5811275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GB" sz="25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gm:t>
    </dgm:pt>
    <dgm:pt modelId="{17C6F9C6-3BFE-4874-A0B0-E4A59F923D21}" type="parTrans" cxnId="{BFE97DF7-3C5D-46C5-A09C-AD666C018238}">
      <dgm:prSet/>
      <dgm:spPr/>
      <dgm:t>
        <a:bodyPr/>
        <a:lstStyle/>
        <a:p>
          <a:endParaRPr lang="en-GB"/>
        </a:p>
      </dgm:t>
    </dgm:pt>
    <dgm:pt modelId="{E341489F-F40B-4305-91CC-296973D37508}" type="sibTrans" cxnId="{BFE97DF7-3C5D-46C5-A09C-AD666C018238}">
      <dgm:prSet/>
      <dgm:spPr/>
      <dgm:t>
        <a:bodyPr/>
        <a:lstStyle/>
        <a:p>
          <a:endParaRPr lang="en-GB"/>
        </a:p>
      </dgm:t>
    </dgm:pt>
    <dgm:pt modelId="{6B3131D1-F73C-4C1F-B746-39E75E4F7BDA}">
      <dgm:prSet phldrT="[Text]" custT="1"/>
      <dgm:spPr>
        <a:xfrm>
          <a:off x="2738861" y="2324509"/>
          <a:ext cx="3486765" cy="3486765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GB" sz="20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gm:t>
    </dgm:pt>
    <dgm:pt modelId="{76B7A6ED-90CD-44C9-A8B3-6F793FC524DF}" type="parTrans" cxnId="{9656A326-DFB5-4D95-BD96-C0DA80A2086E}">
      <dgm:prSet/>
      <dgm:spPr/>
      <dgm:t>
        <a:bodyPr/>
        <a:lstStyle/>
        <a:p>
          <a:endParaRPr lang="en-GB"/>
        </a:p>
      </dgm:t>
    </dgm:pt>
    <dgm:pt modelId="{FA2419B0-5442-4BBC-822F-7C4531F9EFFE}" type="sibTrans" cxnId="{9656A326-DFB5-4D95-BD96-C0DA80A2086E}">
      <dgm:prSet/>
      <dgm:spPr/>
      <dgm:t>
        <a:bodyPr/>
        <a:lstStyle/>
        <a:p>
          <a:endParaRPr lang="en-GB"/>
        </a:p>
      </dgm:t>
    </dgm:pt>
    <dgm:pt modelId="{17C8DA08-3F90-4CEA-A621-22F3EA13E0F0}">
      <dgm:prSet phldrT="[Text]" custT="1"/>
      <dgm:spPr>
        <a:xfrm>
          <a:off x="3319989" y="3486765"/>
          <a:ext cx="2324510" cy="2324510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GB" sz="25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gm:t>
    </dgm:pt>
    <dgm:pt modelId="{6FA860FB-92D7-4466-8FF2-99996F619788}" type="parTrans" cxnId="{E0AF7743-EE96-4F7A-9307-5D0F9BEA5E4B}">
      <dgm:prSet/>
      <dgm:spPr/>
      <dgm:t>
        <a:bodyPr/>
        <a:lstStyle/>
        <a:p>
          <a:endParaRPr lang="en-GB"/>
        </a:p>
      </dgm:t>
    </dgm:pt>
    <dgm:pt modelId="{F30F42F2-51EA-4160-9078-3C6C4124DE0C}" type="sibTrans" cxnId="{E0AF7743-EE96-4F7A-9307-5D0F9BEA5E4B}">
      <dgm:prSet/>
      <dgm:spPr/>
      <dgm:t>
        <a:bodyPr/>
        <a:lstStyle/>
        <a:p>
          <a:endParaRPr lang="en-GB"/>
        </a:p>
      </dgm:t>
    </dgm:pt>
    <dgm:pt modelId="{C5D9D869-064D-DC46-A165-8748E179E39B}">
      <dgm:prSet phldrT="[Text]" custT="1"/>
      <dgm:spPr>
        <a:xfrm>
          <a:off x="2157734" y="1162254"/>
          <a:ext cx="4649020" cy="4649020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GB" sz="20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gm:t>
    </dgm:pt>
    <dgm:pt modelId="{6B25A90A-246E-3145-A0AD-165800708693}" type="parTrans" cxnId="{BBA10DC1-3B06-AC4D-9D6E-1ED31384CB9E}">
      <dgm:prSet/>
      <dgm:spPr/>
      <dgm:t>
        <a:bodyPr/>
        <a:lstStyle/>
        <a:p>
          <a:endParaRPr lang="en-US"/>
        </a:p>
      </dgm:t>
    </dgm:pt>
    <dgm:pt modelId="{EA125ED8-9796-9F40-887C-4EE43A124E02}" type="sibTrans" cxnId="{BBA10DC1-3B06-AC4D-9D6E-1ED31384CB9E}">
      <dgm:prSet/>
      <dgm:spPr/>
      <dgm:t>
        <a:bodyPr/>
        <a:lstStyle/>
        <a:p>
          <a:endParaRPr lang="en-US"/>
        </a:p>
      </dgm:t>
    </dgm:pt>
    <dgm:pt modelId="{B880BFA2-9C15-5A49-B8A3-055DFB24CDFB}">
      <dgm:prSet phldrT="[Text]" custT="1"/>
      <dgm:spPr>
        <a:xfrm>
          <a:off x="1576606" y="0"/>
          <a:ext cx="5811275" cy="5811275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GB" sz="25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gm:t>
    </dgm:pt>
    <dgm:pt modelId="{6F34818E-4100-EC41-B08F-C1282509D9AE}" type="parTrans" cxnId="{5DEABB71-B7ED-D742-9459-FBCE8323B32F}">
      <dgm:prSet/>
      <dgm:spPr/>
      <dgm:t>
        <a:bodyPr/>
        <a:lstStyle/>
        <a:p>
          <a:endParaRPr lang="en-US"/>
        </a:p>
      </dgm:t>
    </dgm:pt>
    <dgm:pt modelId="{BF9A1276-1F30-8749-9957-C6D6462C5E7B}" type="sibTrans" cxnId="{5DEABB71-B7ED-D742-9459-FBCE8323B32F}">
      <dgm:prSet/>
      <dgm:spPr/>
      <dgm:t>
        <a:bodyPr/>
        <a:lstStyle/>
        <a:p>
          <a:endParaRPr lang="en-US"/>
        </a:p>
      </dgm:t>
    </dgm:pt>
    <dgm:pt modelId="{34BD9FCE-1BAA-4299-8B7B-580DCB56C982}" type="pres">
      <dgm:prSet presAssocID="{6A8765A4-8853-42F3-868D-E6DD44A9A7B2}" presName="Name0" presStyleCnt="0">
        <dgm:presLayoutVars>
          <dgm:chMax val="7"/>
          <dgm:resizeHandles val="exact"/>
        </dgm:presLayoutVars>
      </dgm:prSet>
      <dgm:spPr/>
    </dgm:pt>
    <dgm:pt modelId="{2E70E666-4535-444F-BA90-ED4270460E4F}" type="pres">
      <dgm:prSet presAssocID="{6A8765A4-8853-42F3-868D-E6DD44A9A7B2}" presName="comp1" presStyleCnt="0"/>
      <dgm:spPr/>
    </dgm:pt>
    <dgm:pt modelId="{97495847-60DA-4861-B3B6-4E0F0938A118}" type="pres">
      <dgm:prSet presAssocID="{6A8765A4-8853-42F3-868D-E6DD44A9A7B2}" presName="circle1" presStyleLbl="node1" presStyleIdx="0" presStyleCnt="5" custScaleX="80992" custScaleY="81096" custLinFactNeighborX="-115" custLinFactNeighborY="1210"/>
      <dgm:spPr>
        <a:prstGeom prst="ellipse">
          <a:avLst/>
        </a:prstGeom>
      </dgm:spPr>
    </dgm:pt>
    <dgm:pt modelId="{A268F3A1-C2E8-4CD6-9831-A0313D59FEBA}" type="pres">
      <dgm:prSet presAssocID="{6A8765A4-8853-42F3-868D-E6DD44A9A7B2}" presName="c1text" presStyleLbl="node1" presStyleIdx="0" presStyleCnt="5">
        <dgm:presLayoutVars>
          <dgm:bulletEnabled val="1"/>
        </dgm:presLayoutVars>
      </dgm:prSet>
      <dgm:spPr/>
    </dgm:pt>
    <dgm:pt modelId="{F5579615-458C-4B78-A237-29FF7100ED27}" type="pres">
      <dgm:prSet presAssocID="{6A8765A4-8853-42F3-868D-E6DD44A9A7B2}" presName="comp2" presStyleCnt="0"/>
      <dgm:spPr/>
    </dgm:pt>
    <dgm:pt modelId="{2D02165A-290C-4BBC-8983-E7F71C4C038E}" type="pres">
      <dgm:prSet presAssocID="{6A8765A4-8853-42F3-868D-E6DD44A9A7B2}" presName="circle2" presStyleLbl="node1" presStyleIdx="1" presStyleCnt="5" custScaleX="91349" custScaleY="91032" custLinFactNeighborY="786"/>
      <dgm:spPr>
        <a:prstGeom prst="ellipse">
          <a:avLst/>
        </a:prstGeom>
      </dgm:spPr>
    </dgm:pt>
    <dgm:pt modelId="{19227314-3D67-4D2C-A737-C1CD0C414F4E}" type="pres">
      <dgm:prSet presAssocID="{6A8765A4-8853-42F3-868D-E6DD44A9A7B2}" presName="c2text" presStyleLbl="node1" presStyleIdx="1" presStyleCnt="5">
        <dgm:presLayoutVars>
          <dgm:bulletEnabled val="1"/>
        </dgm:presLayoutVars>
      </dgm:prSet>
      <dgm:spPr/>
    </dgm:pt>
    <dgm:pt modelId="{6DEBF6A4-F4B3-4FDC-9DF5-F2CF6848C503}" type="pres">
      <dgm:prSet presAssocID="{6A8765A4-8853-42F3-868D-E6DD44A9A7B2}" presName="comp3" presStyleCnt="0"/>
      <dgm:spPr/>
    </dgm:pt>
    <dgm:pt modelId="{87979900-2E0F-4485-86FE-57293CE8FB0C}" type="pres">
      <dgm:prSet presAssocID="{6A8765A4-8853-42F3-868D-E6DD44A9A7B2}" presName="circle3" presStyleLbl="node1" presStyleIdx="2" presStyleCnt="5" custScaleX="102324" custScaleY="95592"/>
      <dgm:spPr>
        <a:prstGeom prst="ellipse">
          <a:avLst/>
        </a:prstGeom>
      </dgm:spPr>
    </dgm:pt>
    <dgm:pt modelId="{450F1222-07F3-442A-A819-B62311193EC2}" type="pres">
      <dgm:prSet presAssocID="{6A8765A4-8853-42F3-868D-E6DD44A9A7B2}" presName="c3text" presStyleLbl="node1" presStyleIdx="2" presStyleCnt="5">
        <dgm:presLayoutVars>
          <dgm:bulletEnabled val="1"/>
        </dgm:presLayoutVars>
      </dgm:prSet>
      <dgm:spPr/>
    </dgm:pt>
    <dgm:pt modelId="{063014B3-5721-4DBC-B419-5BD223C788C5}" type="pres">
      <dgm:prSet presAssocID="{6A8765A4-8853-42F3-868D-E6DD44A9A7B2}" presName="comp4" presStyleCnt="0"/>
      <dgm:spPr/>
    </dgm:pt>
    <dgm:pt modelId="{F64BB189-A480-4E58-8708-AD84561E4CA2}" type="pres">
      <dgm:prSet presAssocID="{6A8765A4-8853-42F3-868D-E6DD44A9A7B2}" presName="circle4" presStyleLbl="node1" presStyleIdx="3" presStyleCnt="5"/>
      <dgm:spPr>
        <a:prstGeom prst="ellipse">
          <a:avLst/>
        </a:prstGeom>
      </dgm:spPr>
    </dgm:pt>
    <dgm:pt modelId="{86B6AECE-0665-4A05-8B7A-5B8D6F84E5CB}" type="pres">
      <dgm:prSet presAssocID="{6A8765A4-8853-42F3-868D-E6DD44A9A7B2}" presName="c4text" presStyleLbl="node1" presStyleIdx="3" presStyleCnt="5">
        <dgm:presLayoutVars>
          <dgm:bulletEnabled val="1"/>
        </dgm:presLayoutVars>
      </dgm:prSet>
      <dgm:spPr/>
    </dgm:pt>
    <dgm:pt modelId="{BF1BF92C-1CB8-9C44-B398-3FAA83ECEEAC}" type="pres">
      <dgm:prSet presAssocID="{6A8765A4-8853-42F3-868D-E6DD44A9A7B2}" presName="comp5" presStyleCnt="0"/>
      <dgm:spPr/>
    </dgm:pt>
    <dgm:pt modelId="{FCB69041-D8E1-BE4C-B8E6-77F372C9203E}" type="pres">
      <dgm:prSet presAssocID="{6A8765A4-8853-42F3-868D-E6DD44A9A7B2}" presName="circle5" presStyleLbl="node1" presStyleIdx="4" presStyleCnt="5"/>
      <dgm:spPr>
        <a:prstGeom prst="ellipse">
          <a:avLst/>
        </a:prstGeom>
      </dgm:spPr>
    </dgm:pt>
    <dgm:pt modelId="{EC9144D1-4D8F-2842-BD31-0CAEB8E88FF2}" type="pres">
      <dgm:prSet presAssocID="{6A8765A4-8853-42F3-868D-E6DD44A9A7B2}" presName="c5text" presStyleLbl="node1" presStyleIdx="4" presStyleCnt="5">
        <dgm:presLayoutVars>
          <dgm:bulletEnabled val="1"/>
        </dgm:presLayoutVars>
      </dgm:prSet>
      <dgm:spPr/>
    </dgm:pt>
  </dgm:ptLst>
  <dgm:cxnLst>
    <dgm:cxn modelId="{A1A5C80A-0BAA-4B47-AF2A-5F75D71D6564}" type="presOf" srcId="{17C8DA08-3F90-4CEA-A621-22F3EA13E0F0}" destId="{FCB69041-D8E1-BE4C-B8E6-77F372C9203E}" srcOrd="0" destOrd="0" presId="urn:microsoft.com/office/officeart/2005/8/layout/venn2"/>
    <dgm:cxn modelId="{14C22621-0391-48F5-A18E-C5908FD68765}" type="presOf" srcId="{6B3131D1-F73C-4C1F-B746-39E75E4F7BDA}" destId="{86B6AECE-0665-4A05-8B7A-5B8D6F84E5CB}" srcOrd="1" destOrd="0" presId="urn:microsoft.com/office/officeart/2005/8/layout/venn2"/>
    <dgm:cxn modelId="{DC67FD23-2FCF-4524-ACC5-4A2C4B7A43DE}" type="presOf" srcId="{B880BFA2-9C15-5A49-B8A3-055DFB24CDFB}" destId="{A268F3A1-C2E8-4CD6-9831-A0313D59FEBA}" srcOrd="1" destOrd="0" presId="urn:microsoft.com/office/officeart/2005/8/layout/venn2"/>
    <dgm:cxn modelId="{9656A326-DFB5-4D95-BD96-C0DA80A2086E}" srcId="{6A8765A4-8853-42F3-868D-E6DD44A9A7B2}" destId="{6B3131D1-F73C-4C1F-B746-39E75E4F7BDA}" srcOrd="3" destOrd="0" parTransId="{76B7A6ED-90CD-44C9-A8B3-6F793FC524DF}" sibTransId="{FA2419B0-5442-4BBC-822F-7C4531F9EFFE}"/>
    <dgm:cxn modelId="{E0AF7743-EE96-4F7A-9307-5D0F9BEA5E4B}" srcId="{6A8765A4-8853-42F3-868D-E6DD44A9A7B2}" destId="{17C8DA08-3F90-4CEA-A621-22F3EA13E0F0}" srcOrd="4" destOrd="0" parTransId="{6FA860FB-92D7-4466-8FF2-99996F619788}" sibTransId="{F30F42F2-51EA-4160-9078-3C6C4124DE0C}"/>
    <dgm:cxn modelId="{A9E7754D-6D15-4D62-A8BE-6D387D895152}" type="presOf" srcId="{EC2DFD14-EEAD-4356-9A98-2AAACC71717F}" destId="{19227314-3D67-4D2C-A737-C1CD0C414F4E}" srcOrd="1" destOrd="0" presId="urn:microsoft.com/office/officeart/2005/8/layout/venn2"/>
    <dgm:cxn modelId="{1CDCF46D-4388-46F5-9206-CBDA4C537107}" type="presOf" srcId="{EC2DFD14-EEAD-4356-9A98-2AAACC71717F}" destId="{2D02165A-290C-4BBC-8983-E7F71C4C038E}" srcOrd="0" destOrd="0" presId="urn:microsoft.com/office/officeart/2005/8/layout/venn2"/>
    <dgm:cxn modelId="{8447F94D-E773-4476-AFEB-97B44F9D1F54}" type="presOf" srcId="{6B3131D1-F73C-4C1F-B746-39E75E4F7BDA}" destId="{F64BB189-A480-4E58-8708-AD84561E4CA2}" srcOrd="0" destOrd="0" presId="urn:microsoft.com/office/officeart/2005/8/layout/venn2"/>
    <dgm:cxn modelId="{5DEABB71-B7ED-D742-9459-FBCE8323B32F}" srcId="{6A8765A4-8853-42F3-868D-E6DD44A9A7B2}" destId="{B880BFA2-9C15-5A49-B8A3-055DFB24CDFB}" srcOrd="0" destOrd="0" parTransId="{6F34818E-4100-EC41-B08F-C1282509D9AE}" sibTransId="{BF9A1276-1F30-8749-9957-C6D6462C5E7B}"/>
    <dgm:cxn modelId="{C44CEA5A-F2A5-4A3D-AB32-733950EB98D7}" type="presOf" srcId="{C5D9D869-064D-DC46-A165-8748E179E39B}" destId="{450F1222-07F3-442A-A819-B62311193EC2}" srcOrd="1" destOrd="0" presId="urn:microsoft.com/office/officeart/2005/8/layout/venn2"/>
    <dgm:cxn modelId="{C96CBD97-BF2A-46FB-A828-CE55F2DEB8E4}" type="presOf" srcId="{B880BFA2-9C15-5A49-B8A3-055DFB24CDFB}" destId="{97495847-60DA-4861-B3B6-4E0F0938A118}" srcOrd="0" destOrd="0" presId="urn:microsoft.com/office/officeart/2005/8/layout/venn2"/>
    <dgm:cxn modelId="{61AFF89E-A578-4DBC-8782-8E3A737B877D}" type="presOf" srcId="{C5D9D869-064D-DC46-A165-8748E179E39B}" destId="{87979900-2E0F-4485-86FE-57293CE8FB0C}" srcOrd="0" destOrd="0" presId="urn:microsoft.com/office/officeart/2005/8/layout/venn2"/>
    <dgm:cxn modelId="{BBA10DC1-3B06-AC4D-9D6E-1ED31384CB9E}" srcId="{6A8765A4-8853-42F3-868D-E6DD44A9A7B2}" destId="{C5D9D869-064D-DC46-A165-8748E179E39B}" srcOrd="2" destOrd="0" parTransId="{6B25A90A-246E-3145-A0AD-165800708693}" sibTransId="{EA125ED8-9796-9F40-887C-4EE43A124E02}"/>
    <dgm:cxn modelId="{EC7A32F5-9DFE-4F0A-AC4D-8019EC09DD7E}" type="presOf" srcId="{17C8DA08-3F90-4CEA-A621-22F3EA13E0F0}" destId="{EC9144D1-4D8F-2842-BD31-0CAEB8E88FF2}" srcOrd="1" destOrd="0" presId="urn:microsoft.com/office/officeart/2005/8/layout/venn2"/>
    <dgm:cxn modelId="{BFE97DF7-3C5D-46C5-A09C-AD666C018238}" srcId="{6A8765A4-8853-42F3-868D-E6DD44A9A7B2}" destId="{EC2DFD14-EEAD-4356-9A98-2AAACC71717F}" srcOrd="1" destOrd="0" parTransId="{17C6F9C6-3BFE-4874-A0B0-E4A59F923D21}" sibTransId="{E341489F-F40B-4305-91CC-296973D37508}"/>
    <dgm:cxn modelId="{6B4E19FD-DB77-41A2-A9DE-F6C3552B03C0}" type="presOf" srcId="{6A8765A4-8853-42F3-868D-E6DD44A9A7B2}" destId="{34BD9FCE-1BAA-4299-8B7B-580DCB56C982}" srcOrd="0" destOrd="0" presId="urn:microsoft.com/office/officeart/2005/8/layout/venn2"/>
    <dgm:cxn modelId="{C65AEB6C-47BD-4904-A1FC-264AD5AB12FB}" type="presParOf" srcId="{34BD9FCE-1BAA-4299-8B7B-580DCB56C982}" destId="{2E70E666-4535-444F-BA90-ED4270460E4F}" srcOrd="0" destOrd="0" presId="urn:microsoft.com/office/officeart/2005/8/layout/venn2"/>
    <dgm:cxn modelId="{B91F5FD3-11FA-4DF6-A799-37E6EBED81A6}" type="presParOf" srcId="{2E70E666-4535-444F-BA90-ED4270460E4F}" destId="{97495847-60DA-4861-B3B6-4E0F0938A118}" srcOrd="0" destOrd="0" presId="urn:microsoft.com/office/officeart/2005/8/layout/venn2"/>
    <dgm:cxn modelId="{0E34695D-F4B0-4E48-A468-2BE057CFB78A}" type="presParOf" srcId="{2E70E666-4535-444F-BA90-ED4270460E4F}" destId="{A268F3A1-C2E8-4CD6-9831-A0313D59FEBA}" srcOrd="1" destOrd="0" presId="urn:microsoft.com/office/officeart/2005/8/layout/venn2"/>
    <dgm:cxn modelId="{4923E4A9-ADF7-49C6-9BF7-BA927947B87B}" type="presParOf" srcId="{34BD9FCE-1BAA-4299-8B7B-580DCB56C982}" destId="{F5579615-458C-4B78-A237-29FF7100ED27}" srcOrd="1" destOrd="0" presId="urn:microsoft.com/office/officeart/2005/8/layout/venn2"/>
    <dgm:cxn modelId="{3FB2D998-3206-4370-BE4E-A2A249975453}" type="presParOf" srcId="{F5579615-458C-4B78-A237-29FF7100ED27}" destId="{2D02165A-290C-4BBC-8983-E7F71C4C038E}" srcOrd="0" destOrd="0" presId="urn:microsoft.com/office/officeart/2005/8/layout/venn2"/>
    <dgm:cxn modelId="{4DFE47A7-34F7-4CE4-A093-852CCEC5A61B}" type="presParOf" srcId="{F5579615-458C-4B78-A237-29FF7100ED27}" destId="{19227314-3D67-4D2C-A737-C1CD0C414F4E}" srcOrd="1" destOrd="0" presId="urn:microsoft.com/office/officeart/2005/8/layout/venn2"/>
    <dgm:cxn modelId="{63C1FB9F-2143-4249-82A9-9E4841C85D95}" type="presParOf" srcId="{34BD9FCE-1BAA-4299-8B7B-580DCB56C982}" destId="{6DEBF6A4-F4B3-4FDC-9DF5-F2CF6848C503}" srcOrd="2" destOrd="0" presId="urn:microsoft.com/office/officeart/2005/8/layout/venn2"/>
    <dgm:cxn modelId="{398F6B16-A771-463E-95B5-F3CF59438F2F}" type="presParOf" srcId="{6DEBF6A4-F4B3-4FDC-9DF5-F2CF6848C503}" destId="{87979900-2E0F-4485-86FE-57293CE8FB0C}" srcOrd="0" destOrd="0" presId="urn:microsoft.com/office/officeart/2005/8/layout/venn2"/>
    <dgm:cxn modelId="{96BE5B83-7E69-42AC-9793-B4F50B60506A}" type="presParOf" srcId="{6DEBF6A4-F4B3-4FDC-9DF5-F2CF6848C503}" destId="{450F1222-07F3-442A-A819-B62311193EC2}" srcOrd="1" destOrd="0" presId="urn:microsoft.com/office/officeart/2005/8/layout/venn2"/>
    <dgm:cxn modelId="{5359086A-8D75-443E-BF28-DBC32687418E}" type="presParOf" srcId="{34BD9FCE-1BAA-4299-8B7B-580DCB56C982}" destId="{063014B3-5721-4DBC-B419-5BD223C788C5}" srcOrd="3" destOrd="0" presId="urn:microsoft.com/office/officeart/2005/8/layout/venn2"/>
    <dgm:cxn modelId="{FA6AB474-EDB1-4EC8-B106-2A9754E4DC8F}" type="presParOf" srcId="{063014B3-5721-4DBC-B419-5BD223C788C5}" destId="{F64BB189-A480-4E58-8708-AD84561E4CA2}" srcOrd="0" destOrd="0" presId="urn:microsoft.com/office/officeart/2005/8/layout/venn2"/>
    <dgm:cxn modelId="{39DF4D3A-3E23-4EE2-A665-694D9F26D94C}" type="presParOf" srcId="{063014B3-5721-4DBC-B419-5BD223C788C5}" destId="{86B6AECE-0665-4A05-8B7A-5B8D6F84E5CB}" srcOrd="1" destOrd="0" presId="urn:microsoft.com/office/officeart/2005/8/layout/venn2"/>
    <dgm:cxn modelId="{D089B17A-3A84-4397-A817-39480C36A652}" type="presParOf" srcId="{34BD9FCE-1BAA-4299-8B7B-580DCB56C982}" destId="{BF1BF92C-1CB8-9C44-B398-3FAA83ECEEAC}" srcOrd="4" destOrd="0" presId="urn:microsoft.com/office/officeart/2005/8/layout/venn2"/>
    <dgm:cxn modelId="{8C753BBD-FA98-4CD0-8D8D-84E7C120FF7C}" type="presParOf" srcId="{BF1BF92C-1CB8-9C44-B398-3FAA83ECEEAC}" destId="{FCB69041-D8E1-BE4C-B8E6-77F372C9203E}" srcOrd="0" destOrd="0" presId="urn:microsoft.com/office/officeart/2005/8/layout/venn2"/>
    <dgm:cxn modelId="{D03E22F8-F8EF-4A4C-9F90-65C26F2454DF}" type="presParOf" srcId="{BF1BF92C-1CB8-9C44-B398-3FAA83ECEEAC}" destId="{EC9144D1-4D8F-2842-BD31-0CAEB8E88FF2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A8765A4-8853-42F3-868D-E6DD44A9A7B2}" type="doc">
      <dgm:prSet loTypeId="urn:microsoft.com/office/officeart/2005/8/layout/venn2" loCatId="relationship" qsTypeId="urn:microsoft.com/office/officeart/2005/8/quickstyle/3D2" qsCatId="3D" csTypeId="urn:microsoft.com/office/officeart/2005/8/colors/accent2_3" csCatId="accent2" phldr="1"/>
      <dgm:spPr/>
      <dgm:t>
        <a:bodyPr/>
        <a:lstStyle/>
        <a:p>
          <a:endParaRPr lang="en-GB"/>
        </a:p>
      </dgm:t>
    </dgm:pt>
    <dgm:pt modelId="{EC2DFD14-EEAD-4356-9A98-2AAACC71717F}">
      <dgm:prSet phldrT="[Text]" custT="1"/>
      <dgm:spPr>
        <a:xfrm>
          <a:off x="1576606" y="0"/>
          <a:ext cx="5811275" cy="5811275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GB" sz="25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gm:t>
    </dgm:pt>
    <dgm:pt modelId="{17C6F9C6-3BFE-4874-A0B0-E4A59F923D21}" type="parTrans" cxnId="{BFE97DF7-3C5D-46C5-A09C-AD666C018238}">
      <dgm:prSet/>
      <dgm:spPr/>
      <dgm:t>
        <a:bodyPr/>
        <a:lstStyle/>
        <a:p>
          <a:endParaRPr lang="en-GB"/>
        </a:p>
      </dgm:t>
    </dgm:pt>
    <dgm:pt modelId="{E341489F-F40B-4305-91CC-296973D37508}" type="sibTrans" cxnId="{BFE97DF7-3C5D-46C5-A09C-AD666C018238}">
      <dgm:prSet/>
      <dgm:spPr/>
      <dgm:t>
        <a:bodyPr/>
        <a:lstStyle/>
        <a:p>
          <a:endParaRPr lang="en-GB"/>
        </a:p>
      </dgm:t>
    </dgm:pt>
    <dgm:pt modelId="{6B3131D1-F73C-4C1F-B746-39E75E4F7BDA}">
      <dgm:prSet phldrT="[Text]" custT="1"/>
      <dgm:spPr>
        <a:xfrm>
          <a:off x="2738861" y="2324509"/>
          <a:ext cx="3486765" cy="3486765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GB" sz="20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gm:t>
    </dgm:pt>
    <dgm:pt modelId="{76B7A6ED-90CD-44C9-A8B3-6F793FC524DF}" type="parTrans" cxnId="{9656A326-DFB5-4D95-BD96-C0DA80A2086E}">
      <dgm:prSet/>
      <dgm:spPr/>
      <dgm:t>
        <a:bodyPr/>
        <a:lstStyle/>
        <a:p>
          <a:endParaRPr lang="en-GB"/>
        </a:p>
      </dgm:t>
    </dgm:pt>
    <dgm:pt modelId="{FA2419B0-5442-4BBC-822F-7C4531F9EFFE}" type="sibTrans" cxnId="{9656A326-DFB5-4D95-BD96-C0DA80A2086E}">
      <dgm:prSet/>
      <dgm:spPr/>
      <dgm:t>
        <a:bodyPr/>
        <a:lstStyle/>
        <a:p>
          <a:endParaRPr lang="en-GB"/>
        </a:p>
      </dgm:t>
    </dgm:pt>
    <dgm:pt modelId="{17C8DA08-3F90-4CEA-A621-22F3EA13E0F0}">
      <dgm:prSet phldrT="[Text]" custT="1"/>
      <dgm:spPr>
        <a:xfrm>
          <a:off x="3319989" y="3486765"/>
          <a:ext cx="2324510" cy="2324510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GB" sz="25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gm:t>
    </dgm:pt>
    <dgm:pt modelId="{6FA860FB-92D7-4466-8FF2-99996F619788}" type="parTrans" cxnId="{E0AF7743-EE96-4F7A-9307-5D0F9BEA5E4B}">
      <dgm:prSet/>
      <dgm:spPr/>
      <dgm:t>
        <a:bodyPr/>
        <a:lstStyle/>
        <a:p>
          <a:endParaRPr lang="en-GB"/>
        </a:p>
      </dgm:t>
    </dgm:pt>
    <dgm:pt modelId="{F30F42F2-51EA-4160-9078-3C6C4124DE0C}" type="sibTrans" cxnId="{E0AF7743-EE96-4F7A-9307-5D0F9BEA5E4B}">
      <dgm:prSet/>
      <dgm:spPr/>
      <dgm:t>
        <a:bodyPr/>
        <a:lstStyle/>
        <a:p>
          <a:endParaRPr lang="en-GB"/>
        </a:p>
      </dgm:t>
    </dgm:pt>
    <dgm:pt modelId="{C5D9D869-064D-DC46-A165-8748E179E39B}">
      <dgm:prSet phldrT="[Text]" custT="1"/>
      <dgm:spPr>
        <a:xfrm>
          <a:off x="2157734" y="1162254"/>
          <a:ext cx="4649020" cy="4649020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GB" sz="20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gm:t>
    </dgm:pt>
    <dgm:pt modelId="{6B25A90A-246E-3145-A0AD-165800708693}" type="parTrans" cxnId="{BBA10DC1-3B06-AC4D-9D6E-1ED31384CB9E}">
      <dgm:prSet/>
      <dgm:spPr/>
      <dgm:t>
        <a:bodyPr/>
        <a:lstStyle/>
        <a:p>
          <a:endParaRPr lang="en-US"/>
        </a:p>
      </dgm:t>
    </dgm:pt>
    <dgm:pt modelId="{EA125ED8-9796-9F40-887C-4EE43A124E02}" type="sibTrans" cxnId="{BBA10DC1-3B06-AC4D-9D6E-1ED31384CB9E}">
      <dgm:prSet/>
      <dgm:spPr/>
      <dgm:t>
        <a:bodyPr/>
        <a:lstStyle/>
        <a:p>
          <a:endParaRPr lang="en-US"/>
        </a:p>
      </dgm:t>
    </dgm:pt>
    <dgm:pt modelId="{B880BFA2-9C15-5A49-B8A3-055DFB24CDFB}">
      <dgm:prSet phldrT="[Text]" custT="1"/>
      <dgm:spPr>
        <a:xfrm>
          <a:off x="1576606" y="0"/>
          <a:ext cx="5811275" cy="5811275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GB" sz="25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gm:t>
    </dgm:pt>
    <dgm:pt modelId="{6F34818E-4100-EC41-B08F-C1282509D9AE}" type="parTrans" cxnId="{5DEABB71-B7ED-D742-9459-FBCE8323B32F}">
      <dgm:prSet/>
      <dgm:spPr/>
      <dgm:t>
        <a:bodyPr/>
        <a:lstStyle/>
        <a:p>
          <a:endParaRPr lang="en-US"/>
        </a:p>
      </dgm:t>
    </dgm:pt>
    <dgm:pt modelId="{BF9A1276-1F30-8749-9957-C6D6462C5E7B}" type="sibTrans" cxnId="{5DEABB71-B7ED-D742-9459-FBCE8323B32F}">
      <dgm:prSet/>
      <dgm:spPr/>
      <dgm:t>
        <a:bodyPr/>
        <a:lstStyle/>
        <a:p>
          <a:endParaRPr lang="en-US"/>
        </a:p>
      </dgm:t>
    </dgm:pt>
    <dgm:pt modelId="{34BD9FCE-1BAA-4299-8B7B-580DCB56C982}" type="pres">
      <dgm:prSet presAssocID="{6A8765A4-8853-42F3-868D-E6DD44A9A7B2}" presName="Name0" presStyleCnt="0">
        <dgm:presLayoutVars>
          <dgm:chMax val="7"/>
          <dgm:resizeHandles val="exact"/>
        </dgm:presLayoutVars>
      </dgm:prSet>
      <dgm:spPr/>
    </dgm:pt>
    <dgm:pt modelId="{2E70E666-4535-444F-BA90-ED4270460E4F}" type="pres">
      <dgm:prSet presAssocID="{6A8765A4-8853-42F3-868D-E6DD44A9A7B2}" presName="comp1" presStyleCnt="0"/>
      <dgm:spPr/>
    </dgm:pt>
    <dgm:pt modelId="{97495847-60DA-4861-B3B6-4E0F0938A118}" type="pres">
      <dgm:prSet presAssocID="{6A8765A4-8853-42F3-868D-E6DD44A9A7B2}" presName="circle1" presStyleLbl="node1" presStyleIdx="0" presStyleCnt="5" custScaleX="80992" custScaleY="81096" custLinFactNeighborX="-115" custLinFactNeighborY="1210"/>
      <dgm:spPr>
        <a:prstGeom prst="ellipse">
          <a:avLst/>
        </a:prstGeom>
      </dgm:spPr>
    </dgm:pt>
    <dgm:pt modelId="{A268F3A1-C2E8-4CD6-9831-A0313D59FEBA}" type="pres">
      <dgm:prSet presAssocID="{6A8765A4-8853-42F3-868D-E6DD44A9A7B2}" presName="c1text" presStyleLbl="node1" presStyleIdx="0" presStyleCnt="5">
        <dgm:presLayoutVars>
          <dgm:bulletEnabled val="1"/>
        </dgm:presLayoutVars>
      </dgm:prSet>
      <dgm:spPr/>
    </dgm:pt>
    <dgm:pt modelId="{F5579615-458C-4B78-A237-29FF7100ED27}" type="pres">
      <dgm:prSet presAssocID="{6A8765A4-8853-42F3-868D-E6DD44A9A7B2}" presName="comp2" presStyleCnt="0"/>
      <dgm:spPr/>
    </dgm:pt>
    <dgm:pt modelId="{2D02165A-290C-4BBC-8983-E7F71C4C038E}" type="pres">
      <dgm:prSet presAssocID="{6A8765A4-8853-42F3-868D-E6DD44A9A7B2}" presName="circle2" presStyleLbl="node1" presStyleIdx="1" presStyleCnt="5" custScaleX="91349" custScaleY="91032" custLinFactNeighborY="786"/>
      <dgm:spPr>
        <a:prstGeom prst="ellipse">
          <a:avLst/>
        </a:prstGeom>
      </dgm:spPr>
    </dgm:pt>
    <dgm:pt modelId="{19227314-3D67-4D2C-A737-C1CD0C414F4E}" type="pres">
      <dgm:prSet presAssocID="{6A8765A4-8853-42F3-868D-E6DD44A9A7B2}" presName="c2text" presStyleLbl="node1" presStyleIdx="1" presStyleCnt="5">
        <dgm:presLayoutVars>
          <dgm:bulletEnabled val="1"/>
        </dgm:presLayoutVars>
      </dgm:prSet>
      <dgm:spPr/>
    </dgm:pt>
    <dgm:pt modelId="{6DEBF6A4-F4B3-4FDC-9DF5-F2CF6848C503}" type="pres">
      <dgm:prSet presAssocID="{6A8765A4-8853-42F3-868D-E6DD44A9A7B2}" presName="comp3" presStyleCnt="0"/>
      <dgm:spPr/>
    </dgm:pt>
    <dgm:pt modelId="{87979900-2E0F-4485-86FE-57293CE8FB0C}" type="pres">
      <dgm:prSet presAssocID="{6A8765A4-8853-42F3-868D-E6DD44A9A7B2}" presName="circle3" presStyleLbl="node1" presStyleIdx="2" presStyleCnt="5" custScaleX="102324" custScaleY="95592"/>
      <dgm:spPr>
        <a:prstGeom prst="ellipse">
          <a:avLst/>
        </a:prstGeom>
      </dgm:spPr>
    </dgm:pt>
    <dgm:pt modelId="{450F1222-07F3-442A-A819-B62311193EC2}" type="pres">
      <dgm:prSet presAssocID="{6A8765A4-8853-42F3-868D-E6DD44A9A7B2}" presName="c3text" presStyleLbl="node1" presStyleIdx="2" presStyleCnt="5">
        <dgm:presLayoutVars>
          <dgm:bulletEnabled val="1"/>
        </dgm:presLayoutVars>
      </dgm:prSet>
      <dgm:spPr/>
    </dgm:pt>
    <dgm:pt modelId="{063014B3-5721-4DBC-B419-5BD223C788C5}" type="pres">
      <dgm:prSet presAssocID="{6A8765A4-8853-42F3-868D-E6DD44A9A7B2}" presName="comp4" presStyleCnt="0"/>
      <dgm:spPr/>
    </dgm:pt>
    <dgm:pt modelId="{F64BB189-A480-4E58-8708-AD84561E4CA2}" type="pres">
      <dgm:prSet presAssocID="{6A8765A4-8853-42F3-868D-E6DD44A9A7B2}" presName="circle4" presStyleLbl="node1" presStyleIdx="3" presStyleCnt="5"/>
      <dgm:spPr>
        <a:prstGeom prst="ellipse">
          <a:avLst/>
        </a:prstGeom>
      </dgm:spPr>
    </dgm:pt>
    <dgm:pt modelId="{86B6AECE-0665-4A05-8B7A-5B8D6F84E5CB}" type="pres">
      <dgm:prSet presAssocID="{6A8765A4-8853-42F3-868D-E6DD44A9A7B2}" presName="c4text" presStyleLbl="node1" presStyleIdx="3" presStyleCnt="5">
        <dgm:presLayoutVars>
          <dgm:bulletEnabled val="1"/>
        </dgm:presLayoutVars>
      </dgm:prSet>
      <dgm:spPr/>
    </dgm:pt>
    <dgm:pt modelId="{BF1BF92C-1CB8-9C44-B398-3FAA83ECEEAC}" type="pres">
      <dgm:prSet presAssocID="{6A8765A4-8853-42F3-868D-E6DD44A9A7B2}" presName="comp5" presStyleCnt="0"/>
      <dgm:spPr/>
    </dgm:pt>
    <dgm:pt modelId="{FCB69041-D8E1-BE4C-B8E6-77F372C9203E}" type="pres">
      <dgm:prSet presAssocID="{6A8765A4-8853-42F3-868D-E6DD44A9A7B2}" presName="circle5" presStyleLbl="node1" presStyleIdx="4" presStyleCnt="5"/>
      <dgm:spPr>
        <a:prstGeom prst="ellipse">
          <a:avLst/>
        </a:prstGeom>
      </dgm:spPr>
    </dgm:pt>
    <dgm:pt modelId="{EC9144D1-4D8F-2842-BD31-0CAEB8E88FF2}" type="pres">
      <dgm:prSet presAssocID="{6A8765A4-8853-42F3-868D-E6DD44A9A7B2}" presName="c5text" presStyleLbl="node1" presStyleIdx="4" presStyleCnt="5">
        <dgm:presLayoutVars>
          <dgm:bulletEnabled val="1"/>
        </dgm:presLayoutVars>
      </dgm:prSet>
      <dgm:spPr/>
    </dgm:pt>
  </dgm:ptLst>
  <dgm:cxnLst>
    <dgm:cxn modelId="{533AA611-3794-421C-BA43-241E76AF355D}" type="presOf" srcId="{6B3131D1-F73C-4C1F-B746-39E75E4F7BDA}" destId="{F64BB189-A480-4E58-8708-AD84561E4CA2}" srcOrd="0" destOrd="0" presId="urn:microsoft.com/office/officeart/2005/8/layout/venn2"/>
    <dgm:cxn modelId="{F4289B14-3D39-4685-97F6-827EC0ECA8D0}" type="presOf" srcId="{EC2DFD14-EEAD-4356-9A98-2AAACC71717F}" destId="{2D02165A-290C-4BBC-8983-E7F71C4C038E}" srcOrd="0" destOrd="0" presId="urn:microsoft.com/office/officeart/2005/8/layout/venn2"/>
    <dgm:cxn modelId="{9656A326-DFB5-4D95-BD96-C0DA80A2086E}" srcId="{6A8765A4-8853-42F3-868D-E6DD44A9A7B2}" destId="{6B3131D1-F73C-4C1F-B746-39E75E4F7BDA}" srcOrd="3" destOrd="0" parTransId="{76B7A6ED-90CD-44C9-A8B3-6F793FC524DF}" sibTransId="{FA2419B0-5442-4BBC-822F-7C4531F9EFFE}"/>
    <dgm:cxn modelId="{EB90A637-6107-42F0-B3D6-46322017C9A2}" type="presOf" srcId="{6A8765A4-8853-42F3-868D-E6DD44A9A7B2}" destId="{34BD9FCE-1BAA-4299-8B7B-580DCB56C982}" srcOrd="0" destOrd="0" presId="urn:microsoft.com/office/officeart/2005/8/layout/venn2"/>
    <dgm:cxn modelId="{BAA85663-FFC8-4621-8D37-69F151AE4BBB}" type="presOf" srcId="{B880BFA2-9C15-5A49-B8A3-055DFB24CDFB}" destId="{97495847-60DA-4861-B3B6-4E0F0938A118}" srcOrd="0" destOrd="0" presId="urn:microsoft.com/office/officeart/2005/8/layout/venn2"/>
    <dgm:cxn modelId="{E0AF7743-EE96-4F7A-9307-5D0F9BEA5E4B}" srcId="{6A8765A4-8853-42F3-868D-E6DD44A9A7B2}" destId="{17C8DA08-3F90-4CEA-A621-22F3EA13E0F0}" srcOrd="4" destOrd="0" parTransId="{6FA860FB-92D7-4466-8FF2-99996F619788}" sibTransId="{F30F42F2-51EA-4160-9078-3C6C4124DE0C}"/>
    <dgm:cxn modelId="{C0B2AE47-7B5E-429B-BCDB-F0F646CDDF49}" type="presOf" srcId="{17C8DA08-3F90-4CEA-A621-22F3EA13E0F0}" destId="{FCB69041-D8E1-BE4C-B8E6-77F372C9203E}" srcOrd="0" destOrd="0" presId="urn:microsoft.com/office/officeart/2005/8/layout/venn2"/>
    <dgm:cxn modelId="{876D8A4F-F682-4DA4-BD5B-3DAF5E3C0950}" type="presOf" srcId="{C5D9D869-064D-DC46-A165-8748E179E39B}" destId="{87979900-2E0F-4485-86FE-57293CE8FB0C}" srcOrd="0" destOrd="0" presId="urn:microsoft.com/office/officeart/2005/8/layout/venn2"/>
    <dgm:cxn modelId="{5DEABB71-B7ED-D742-9459-FBCE8323B32F}" srcId="{6A8765A4-8853-42F3-868D-E6DD44A9A7B2}" destId="{B880BFA2-9C15-5A49-B8A3-055DFB24CDFB}" srcOrd="0" destOrd="0" parTransId="{6F34818E-4100-EC41-B08F-C1282509D9AE}" sibTransId="{BF9A1276-1F30-8749-9957-C6D6462C5E7B}"/>
    <dgm:cxn modelId="{5135D47C-5634-40B4-864B-ACB7A08FBD23}" type="presOf" srcId="{B880BFA2-9C15-5A49-B8A3-055DFB24CDFB}" destId="{A268F3A1-C2E8-4CD6-9831-A0313D59FEBA}" srcOrd="1" destOrd="0" presId="urn:microsoft.com/office/officeart/2005/8/layout/venn2"/>
    <dgm:cxn modelId="{A2EE977F-2945-46A9-B28D-2904576247E4}" type="presOf" srcId="{C5D9D869-064D-DC46-A165-8748E179E39B}" destId="{450F1222-07F3-442A-A819-B62311193EC2}" srcOrd="1" destOrd="0" presId="urn:microsoft.com/office/officeart/2005/8/layout/venn2"/>
    <dgm:cxn modelId="{CABD1697-FF7B-4160-84D1-1976F56220EA}" type="presOf" srcId="{6B3131D1-F73C-4C1F-B746-39E75E4F7BDA}" destId="{86B6AECE-0665-4A05-8B7A-5B8D6F84E5CB}" srcOrd="1" destOrd="0" presId="urn:microsoft.com/office/officeart/2005/8/layout/venn2"/>
    <dgm:cxn modelId="{F9764A9B-7F84-474F-8E68-3B4062DABDC7}" type="presOf" srcId="{EC2DFD14-EEAD-4356-9A98-2AAACC71717F}" destId="{19227314-3D67-4D2C-A737-C1CD0C414F4E}" srcOrd="1" destOrd="0" presId="urn:microsoft.com/office/officeart/2005/8/layout/venn2"/>
    <dgm:cxn modelId="{BBA10DC1-3B06-AC4D-9D6E-1ED31384CB9E}" srcId="{6A8765A4-8853-42F3-868D-E6DD44A9A7B2}" destId="{C5D9D869-064D-DC46-A165-8748E179E39B}" srcOrd="2" destOrd="0" parTransId="{6B25A90A-246E-3145-A0AD-165800708693}" sibTransId="{EA125ED8-9796-9F40-887C-4EE43A124E02}"/>
    <dgm:cxn modelId="{E87C48D6-FF0B-41BD-A196-32B78DD3619A}" type="presOf" srcId="{17C8DA08-3F90-4CEA-A621-22F3EA13E0F0}" destId="{EC9144D1-4D8F-2842-BD31-0CAEB8E88FF2}" srcOrd="1" destOrd="0" presId="urn:microsoft.com/office/officeart/2005/8/layout/venn2"/>
    <dgm:cxn modelId="{BFE97DF7-3C5D-46C5-A09C-AD666C018238}" srcId="{6A8765A4-8853-42F3-868D-E6DD44A9A7B2}" destId="{EC2DFD14-EEAD-4356-9A98-2AAACC71717F}" srcOrd="1" destOrd="0" parTransId="{17C6F9C6-3BFE-4874-A0B0-E4A59F923D21}" sibTransId="{E341489F-F40B-4305-91CC-296973D37508}"/>
    <dgm:cxn modelId="{CFE21246-6999-4645-959F-660234FBC194}" type="presParOf" srcId="{34BD9FCE-1BAA-4299-8B7B-580DCB56C982}" destId="{2E70E666-4535-444F-BA90-ED4270460E4F}" srcOrd="0" destOrd="0" presId="urn:microsoft.com/office/officeart/2005/8/layout/venn2"/>
    <dgm:cxn modelId="{7580BE44-9562-43BA-9770-5E8A10749444}" type="presParOf" srcId="{2E70E666-4535-444F-BA90-ED4270460E4F}" destId="{97495847-60DA-4861-B3B6-4E0F0938A118}" srcOrd="0" destOrd="0" presId="urn:microsoft.com/office/officeart/2005/8/layout/venn2"/>
    <dgm:cxn modelId="{5754A243-EB34-4EF9-B452-833056A0A043}" type="presParOf" srcId="{2E70E666-4535-444F-BA90-ED4270460E4F}" destId="{A268F3A1-C2E8-4CD6-9831-A0313D59FEBA}" srcOrd="1" destOrd="0" presId="urn:microsoft.com/office/officeart/2005/8/layout/venn2"/>
    <dgm:cxn modelId="{6DDD4B08-D1E3-4956-90D7-59A20B21D60F}" type="presParOf" srcId="{34BD9FCE-1BAA-4299-8B7B-580DCB56C982}" destId="{F5579615-458C-4B78-A237-29FF7100ED27}" srcOrd="1" destOrd="0" presId="urn:microsoft.com/office/officeart/2005/8/layout/venn2"/>
    <dgm:cxn modelId="{7741CD5C-063A-4F7D-B8FC-2AAF7E13AFA9}" type="presParOf" srcId="{F5579615-458C-4B78-A237-29FF7100ED27}" destId="{2D02165A-290C-4BBC-8983-E7F71C4C038E}" srcOrd="0" destOrd="0" presId="urn:microsoft.com/office/officeart/2005/8/layout/venn2"/>
    <dgm:cxn modelId="{BC6692F1-F624-487B-98FA-9ED99B6A1001}" type="presParOf" srcId="{F5579615-458C-4B78-A237-29FF7100ED27}" destId="{19227314-3D67-4D2C-A737-C1CD0C414F4E}" srcOrd="1" destOrd="0" presId="urn:microsoft.com/office/officeart/2005/8/layout/venn2"/>
    <dgm:cxn modelId="{2DEA2400-633A-41AC-B26F-41074E09D18F}" type="presParOf" srcId="{34BD9FCE-1BAA-4299-8B7B-580DCB56C982}" destId="{6DEBF6A4-F4B3-4FDC-9DF5-F2CF6848C503}" srcOrd="2" destOrd="0" presId="urn:microsoft.com/office/officeart/2005/8/layout/venn2"/>
    <dgm:cxn modelId="{EE04C35B-0AEA-4065-86EB-1E6C648031C3}" type="presParOf" srcId="{6DEBF6A4-F4B3-4FDC-9DF5-F2CF6848C503}" destId="{87979900-2E0F-4485-86FE-57293CE8FB0C}" srcOrd="0" destOrd="0" presId="urn:microsoft.com/office/officeart/2005/8/layout/venn2"/>
    <dgm:cxn modelId="{B54F13FC-803D-4780-A15D-049F8BBFC8A6}" type="presParOf" srcId="{6DEBF6A4-F4B3-4FDC-9DF5-F2CF6848C503}" destId="{450F1222-07F3-442A-A819-B62311193EC2}" srcOrd="1" destOrd="0" presId="urn:microsoft.com/office/officeart/2005/8/layout/venn2"/>
    <dgm:cxn modelId="{DE94D026-7321-4D45-8AE0-D5A815DEB498}" type="presParOf" srcId="{34BD9FCE-1BAA-4299-8B7B-580DCB56C982}" destId="{063014B3-5721-4DBC-B419-5BD223C788C5}" srcOrd="3" destOrd="0" presId="urn:microsoft.com/office/officeart/2005/8/layout/venn2"/>
    <dgm:cxn modelId="{7C0127B0-B3E1-4879-A913-9A604812E4E0}" type="presParOf" srcId="{063014B3-5721-4DBC-B419-5BD223C788C5}" destId="{F64BB189-A480-4E58-8708-AD84561E4CA2}" srcOrd="0" destOrd="0" presId="urn:microsoft.com/office/officeart/2005/8/layout/venn2"/>
    <dgm:cxn modelId="{8AC8C16D-46E1-408E-8B99-650E0FA31090}" type="presParOf" srcId="{063014B3-5721-4DBC-B419-5BD223C788C5}" destId="{86B6AECE-0665-4A05-8B7A-5B8D6F84E5CB}" srcOrd="1" destOrd="0" presId="urn:microsoft.com/office/officeart/2005/8/layout/venn2"/>
    <dgm:cxn modelId="{23B0F52B-2A8F-4466-97C1-7F4A217C409A}" type="presParOf" srcId="{34BD9FCE-1BAA-4299-8B7B-580DCB56C982}" destId="{BF1BF92C-1CB8-9C44-B398-3FAA83ECEEAC}" srcOrd="4" destOrd="0" presId="urn:microsoft.com/office/officeart/2005/8/layout/venn2"/>
    <dgm:cxn modelId="{C5ABE886-9C16-4288-9A3B-5525B3146183}" type="presParOf" srcId="{BF1BF92C-1CB8-9C44-B398-3FAA83ECEEAC}" destId="{FCB69041-D8E1-BE4C-B8E6-77F372C9203E}" srcOrd="0" destOrd="0" presId="urn:microsoft.com/office/officeart/2005/8/layout/venn2"/>
    <dgm:cxn modelId="{117C23D9-BD95-4164-BF99-3CDBDE4AF140}" type="presParOf" srcId="{BF1BF92C-1CB8-9C44-B398-3FAA83ECEEAC}" destId="{EC9144D1-4D8F-2842-BD31-0CAEB8E88FF2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A8765A4-8853-42F3-868D-E6DD44A9A7B2}" type="doc">
      <dgm:prSet loTypeId="urn:microsoft.com/office/officeart/2005/8/layout/venn2" loCatId="relationship" qsTypeId="urn:microsoft.com/office/officeart/2005/8/quickstyle/3D2" qsCatId="3D" csTypeId="urn:microsoft.com/office/officeart/2005/8/colors/accent2_3" csCatId="accent2" phldr="1"/>
      <dgm:spPr/>
      <dgm:t>
        <a:bodyPr/>
        <a:lstStyle/>
        <a:p>
          <a:endParaRPr lang="en-GB"/>
        </a:p>
      </dgm:t>
    </dgm:pt>
    <dgm:pt modelId="{EC2DFD14-EEAD-4356-9A98-2AAACC71717F}">
      <dgm:prSet phldrT="[Text]" custT="1"/>
      <dgm:spPr>
        <a:xfrm>
          <a:off x="1576606" y="0"/>
          <a:ext cx="5811275" cy="5811275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GB" sz="25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gm:t>
    </dgm:pt>
    <dgm:pt modelId="{17C6F9C6-3BFE-4874-A0B0-E4A59F923D21}" type="parTrans" cxnId="{BFE97DF7-3C5D-46C5-A09C-AD666C018238}">
      <dgm:prSet/>
      <dgm:spPr/>
      <dgm:t>
        <a:bodyPr/>
        <a:lstStyle/>
        <a:p>
          <a:endParaRPr lang="en-GB"/>
        </a:p>
      </dgm:t>
    </dgm:pt>
    <dgm:pt modelId="{E341489F-F40B-4305-91CC-296973D37508}" type="sibTrans" cxnId="{BFE97DF7-3C5D-46C5-A09C-AD666C018238}">
      <dgm:prSet/>
      <dgm:spPr/>
      <dgm:t>
        <a:bodyPr/>
        <a:lstStyle/>
        <a:p>
          <a:endParaRPr lang="en-GB"/>
        </a:p>
      </dgm:t>
    </dgm:pt>
    <dgm:pt modelId="{6B3131D1-F73C-4C1F-B746-39E75E4F7BDA}">
      <dgm:prSet phldrT="[Text]" custT="1"/>
      <dgm:spPr>
        <a:xfrm>
          <a:off x="2738861" y="2324509"/>
          <a:ext cx="3486765" cy="3486765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GB" sz="20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gm:t>
    </dgm:pt>
    <dgm:pt modelId="{76B7A6ED-90CD-44C9-A8B3-6F793FC524DF}" type="parTrans" cxnId="{9656A326-DFB5-4D95-BD96-C0DA80A2086E}">
      <dgm:prSet/>
      <dgm:spPr/>
      <dgm:t>
        <a:bodyPr/>
        <a:lstStyle/>
        <a:p>
          <a:endParaRPr lang="en-GB"/>
        </a:p>
      </dgm:t>
    </dgm:pt>
    <dgm:pt modelId="{FA2419B0-5442-4BBC-822F-7C4531F9EFFE}" type="sibTrans" cxnId="{9656A326-DFB5-4D95-BD96-C0DA80A2086E}">
      <dgm:prSet/>
      <dgm:spPr/>
      <dgm:t>
        <a:bodyPr/>
        <a:lstStyle/>
        <a:p>
          <a:endParaRPr lang="en-GB"/>
        </a:p>
      </dgm:t>
    </dgm:pt>
    <dgm:pt modelId="{17C8DA08-3F90-4CEA-A621-22F3EA13E0F0}">
      <dgm:prSet phldrT="[Text]" custT="1"/>
      <dgm:spPr>
        <a:xfrm>
          <a:off x="3319989" y="3486765"/>
          <a:ext cx="2324510" cy="2324510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GB" sz="25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gm:t>
    </dgm:pt>
    <dgm:pt modelId="{6FA860FB-92D7-4466-8FF2-99996F619788}" type="parTrans" cxnId="{E0AF7743-EE96-4F7A-9307-5D0F9BEA5E4B}">
      <dgm:prSet/>
      <dgm:spPr/>
      <dgm:t>
        <a:bodyPr/>
        <a:lstStyle/>
        <a:p>
          <a:endParaRPr lang="en-GB"/>
        </a:p>
      </dgm:t>
    </dgm:pt>
    <dgm:pt modelId="{F30F42F2-51EA-4160-9078-3C6C4124DE0C}" type="sibTrans" cxnId="{E0AF7743-EE96-4F7A-9307-5D0F9BEA5E4B}">
      <dgm:prSet/>
      <dgm:spPr/>
      <dgm:t>
        <a:bodyPr/>
        <a:lstStyle/>
        <a:p>
          <a:endParaRPr lang="en-GB"/>
        </a:p>
      </dgm:t>
    </dgm:pt>
    <dgm:pt modelId="{C5D9D869-064D-DC46-A165-8748E179E39B}">
      <dgm:prSet phldrT="[Text]" custT="1"/>
      <dgm:spPr>
        <a:xfrm>
          <a:off x="2157734" y="1162254"/>
          <a:ext cx="4649020" cy="4649020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GB" sz="20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gm:t>
    </dgm:pt>
    <dgm:pt modelId="{6B25A90A-246E-3145-A0AD-165800708693}" type="parTrans" cxnId="{BBA10DC1-3B06-AC4D-9D6E-1ED31384CB9E}">
      <dgm:prSet/>
      <dgm:spPr/>
      <dgm:t>
        <a:bodyPr/>
        <a:lstStyle/>
        <a:p>
          <a:endParaRPr lang="en-US"/>
        </a:p>
      </dgm:t>
    </dgm:pt>
    <dgm:pt modelId="{EA125ED8-9796-9F40-887C-4EE43A124E02}" type="sibTrans" cxnId="{BBA10DC1-3B06-AC4D-9D6E-1ED31384CB9E}">
      <dgm:prSet/>
      <dgm:spPr/>
      <dgm:t>
        <a:bodyPr/>
        <a:lstStyle/>
        <a:p>
          <a:endParaRPr lang="en-US"/>
        </a:p>
      </dgm:t>
    </dgm:pt>
    <dgm:pt modelId="{B880BFA2-9C15-5A49-B8A3-055DFB24CDFB}">
      <dgm:prSet phldrT="[Text]" custT="1"/>
      <dgm:spPr>
        <a:xfrm>
          <a:off x="1576606" y="0"/>
          <a:ext cx="5811275" cy="5811275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GB" sz="25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gm:t>
    </dgm:pt>
    <dgm:pt modelId="{6F34818E-4100-EC41-B08F-C1282509D9AE}" type="parTrans" cxnId="{5DEABB71-B7ED-D742-9459-FBCE8323B32F}">
      <dgm:prSet/>
      <dgm:spPr/>
      <dgm:t>
        <a:bodyPr/>
        <a:lstStyle/>
        <a:p>
          <a:endParaRPr lang="en-US"/>
        </a:p>
      </dgm:t>
    </dgm:pt>
    <dgm:pt modelId="{BF9A1276-1F30-8749-9957-C6D6462C5E7B}" type="sibTrans" cxnId="{5DEABB71-B7ED-D742-9459-FBCE8323B32F}">
      <dgm:prSet/>
      <dgm:spPr/>
      <dgm:t>
        <a:bodyPr/>
        <a:lstStyle/>
        <a:p>
          <a:endParaRPr lang="en-US"/>
        </a:p>
      </dgm:t>
    </dgm:pt>
    <dgm:pt modelId="{34BD9FCE-1BAA-4299-8B7B-580DCB56C982}" type="pres">
      <dgm:prSet presAssocID="{6A8765A4-8853-42F3-868D-E6DD44A9A7B2}" presName="Name0" presStyleCnt="0">
        <dgm:presLayoutVars>
          <dgm:chMax val="7"/>
          <dgm:resizeHandles val="exact"/>
        </dgm:presLayoutVars>
      </dgm:prSet>
      <dgm:spPr/>
    </dgm:pt>
    <dgm:pt modelId="{2E70E666-4535-444F-BA90-ED4270460E4F}" type="pres">
      <dgm:prSet presAssocID="{6A8765A4-8853-42F3-868D-E6DD44A9A7B2}" presName="comp1" presStyleCnt="0"/>
      <dgm:spPr/>
    </dgm:pt>
    <dgm:pt modelId="{97495847-60DA-4861-B3B6-4E0F0938A118}" type="pres">
      <dgm:prSet presAssocID="{6A8765A4-8853-42F3-868D-E6DD44A9A7B2}" presName="circle1" presStyleLbl="node1" presStyleIdx="0" presStyleCnt="5" custScaleX="80992" custScaleY="81096" custLinFactNeighborX="-115" custLinFactNeighborY="1210"/>
      <dgm:spPr>
        <a:prstGeom prst="ellipse">
          <a:avLst/>
        </a:prstGeom>
      </dgm:spPr>
    </dgm:pt>
    <dgm:pt modelId="{A268F3A1-C2E8-4CD6-9831-A0313D59FEBA}" type="pres">
      <dgm:prSet presAssocID="{6A8765A4-8853-42F3-868D-E6DD44A9A7B2}" presName="c1text" presStyleLbl="node1" presStyleIdx="0" presStyleCnt="5">
        <dgm:presLayoutVars>
          <dgm:bulletEnabled val="1"/>
        </dgm:presLayoutVars>
      </dgm:prSet>
      <dgm:spPr/>
    </dgm:pt>
    <dgm:pt modelId="{F5579615-458C-4B78-A237-29FF7100ED27}" type="pres">
      <dgm:prSet presAssocID="{6A8765A4-8853-42F3-868D-E6DD44A9A7B2}" presName="comp2" presStyleCnt="0"/>
      <dgm:spPr/>
    </dgm:pt>
    <dgm:pt modelId="{2D02165A-290C-4BBC-8983-E7F71C4C038E}" type="pres">
      <dgm:prSet presAssocID="{6A8765A4-8853-42F3-868D-E6DD44A9A7B2}" presName="circle2" presStyleLbl="node1" presStyleIdx="1" presStyleCnt="5" custScaleX="91349" custScaleY="91032" custLinFactNeighborY="786"/>
      <dgm:spPr>
        <a:prstGeom prst="ellipse">
          <a:avLst/>
        </a:prstGeom>
      </dgm:spPr>
    </dgm:pt>
    <dgm:pt modelId="{19227314-3D67-4D2C-A737-C1CD0C414F4E}" type="pres">
      <dgm:prSet presAssocID="{6A8765A4-8853-42F3-868D-E6DD44A9A7B2}" presName="c2text" presStyleLbl="node1" presStyleIdx="1" presStyleCnt="5">
        <dgm:presLayoutVars>
          <dgm:bulletEnabled val="1"/>
        </dgm:presLayoutVars>
      </dgm:prSet>
      <dgm:spPr/>
    </dgm:pt>
    <dgm:pt modelId="{6DEBF6A4-F4B3-4FDC-9DF5-F2CF6848C503}" type="pres">
      <dgm:prSet presAssocID="{6A8765A4-8853-42F3-868D-E6DD44A9A7B2}" presName="comp3" presStyleCnt="0"/>
      <dgm:spPr/>
    </dgm:pt>
    <dgm:pt modelId="{87979900-2E0F-4485-86FE-57293CE8FB0C}" type="pres">
      <dgm:prSet presAssocID="{6A8765A4-8853-42F3-868D-E6DD44A9A7B2}" presName="circle3" presStyleLbl="node1" presStyleIdx="2" presStyleCnt="5" custScaleX="102324" custScaleY="95592"/>
      <dgm:spPr>
        <a:prstGeom prst="ellipse">
          <a:avLst/>
        </a:prstGeom>
      </dgm:spPr>
    </dgm:pt>
    <dgm:pt modelId="{450F1222-07F3-442A-A819-B62311193EC2}" type="pres">
      <dgm:prSet presAssocID="{6A8765A4-8853-42F3-868D-E6DD44A9A7B2}" presName="c3text" presStyleLbl="node1" presStyleIdx="2" presStyleCnt="5">
        <dgm:presLayoutVars>
          <dgm:bulletEnabled val="1"/>
        </dgm:presLayoutVars>
      </dgm:prSet>
      <dgm:spPr/>
    </dgm:pt>
    <dgm:pt modelId="{063014B3-5721-4DBC-B419-5BD223C788C5}" type="pres">
      <dgm:prSet presAssocID="{6A8765A4-8853-42F3-868D-E6DD44A9A7B2}" presName="comp4" presStyleCnt="0"/>
      <dgm:spPr/>
    </dgm:pt>
    <dgm:pt modelId="{F64BB189-A480-4E58-8708-AD84561E4CA2}" type="pres">
      <dgm:prSet presAssocID="{6A8765A4-8853-42F3-868D-E6DD44A9A7B2}" presName="circle4" presStyleLbl="node1" presStyleIdx="3" presStyleCnt="5"/>
      <dgm:spPr>
        <a:prstGeom prst="ellipse">
          <a:avLst/>
        </a:prstGeom>
      </dgm:spPr>
    </dgm:pt>
    <dgm:pt modelId="{86B6AECE-0665-4A05-8B7A-5B8D6F84E5CB}" type="pres">
      <dgm:prSet presAssocID="{6A8765A4-8853-42F3-868D-E6DD44A9A7B2}" presName="c4text" presStyleLbl="node1" presStyleIdx="3" presStyleCnt="5">
        <dgm:presLayoutVars>
          <dgm:bulletEnabled val="1"/>
        </dgm:presLayoutVars>
      </dgm:prSet>
      <dgm:spPr/>
    </dgm:pt>
    <dgm:pt modelId="{BF1BF92C-1CB8-9C44-B398-3FAA83ECEEAC}" type="pres">
      <dgm:prSet presAssocID="{6A8765A4-8853-42F3-868D-E6DD44A9A7B2}" presName="comp5" presStyleCnt="0"/>
      <dgm:spPr/>
    </dgm:pt>
    <dgm:pt modelId="{FCB69041-D8E1-BE4C-B8E6-77F372C9203E}" type="pres">
      <dgm:prSet presAssocID="{6A8765A4-8853-42F3-868D-E6DD44A9A7B2}" presName="circle5" presStyleLbl="node1" presStyleIdx="4" presStyleCnt="5"/>
      <dgm:spPr>
        <a:prstGeom prst="ellipse">
          <a:avLst/>
        </a:prstGeom>
      </dgm:spPr>
    </dgm:pt>
    <dgm:pt modelId="{EC9144D1-4D8F-2842-BD31-0CAEB8E88FF2}" type="pres">
      <dgm:prSet presAssocID="{6A8765A4-8853-42F3-868D-E6DD44A9A7B2}" presName="c5text" presStyleLbl="node1" presStyleIdx="4" presStyleCnt="5">
        <dgm:presLayoutVars>
          <dgm:bulletEnabled val="1"/>
        </dgm:presLayoutVars>
      </dgm:prSet>
      <dgm:spPr/>
    </dgm:pt>
  </dgm:ptLst>
  <dgm:cxnLst>
    <dgm:cxn modelId="{9656A326-DFB5-4D95-BD96-C0DA80A2086E}" srcId="{6A8765A4-8853-42F3-868D-E6DD44A9A7B2}" destId="{6B3131D1-F73C-4C1F-B746-39E75E4F7BDA}" srcOrd="3" destOrd="0" parTransId="{76B7A6ED-90CD-44C9-A8B3-6F793FC524DF}" sibTransId="{FA2419B0-5442-4BBC-822F-7C4531F9EFFE}"/>
    <dgm:cxn modelId="{9243CB60-98A9-4E31-AF40-3E1201F483C4}" type="presOf" srcId="{17C8DA08-3F90-4CEA-A621-22F3EA13E0F0}" destId="{EC9144D1-4D8F-2842-BD31-0CAEB8E88FF2}" srcOrd="1" destOrd="0" presId="urn:microsoft.com/office/officeart/2005/8/layout/venn2"/>
    <dgm:cxn modelId="{E0AF7743-EE96-4F7A-9307-5D0F9BEA5E4B}" srcId="{6A8765A4-8853-42F3-868D-E6DD44A9A7B2}" destId="{17C8DA08-3F90-4CEA-A621-22F3EA13E0F0}" srcOrd="4" destOrd="0" parTransId="{6FA860FB-92D7-4466-8FF2-99996F619788}" sibTransId="{F30F42F2-51EA-4160-9078-3C6C4124DE0C}"/>
    <dgm:cxn modelId="{B29DB36A-4A92-4400-8CBC-D388C015EFDE}" type="presOf" srcId="{C5D9D869-064D-DC46-A165-8748E179E39B}" destId="{87979900-2E0F-4485-86FE-57293CE8FB0C}" srcOrd="0" destOrd="0" presId="urn:microsoft.com/office/officeart/2005/8/layout/venn2"/>
    <dgm:cxn modelId="{5DEABB71-B7ED-D742-9459-FBCE8323B32F}" srcId="{6A8765A4-8853-42F3-868D-E6DD44A9A7B2}" destId="{B880BFA2-9C15-5A49-B8A3-055DFB24CDFB}" srcOrd="0" destOrd="0" parTransId="{6F34818E-4100-EC41-B08F-C1282509D9AE}" sibTransId="{BF9A1276-1F30-8749-9957-C6D6462C5E7B}"/>
    <dgm:cxn modelId="{32419172-E29B-45A4-98DF-E6FE1FA0D8A5}" type="presOf" srcId="{EC2DFD14-EEAD-4356-9A98-2AAACC71717F}" destId="{19227314-3D67-4D2C-A737-C1CD0C414F4E}" srcOrd="1" destOrd="0" presId="urn:microsoft.com/office/officeart/2005/8/layout/venn2"/>
    <dgm:cxn modelId="{B138CB55-7754-45B6-B1A5-28AEE54E5E52}" type="presOf" srcId="{EC2DFD14-EEAD-4356-9A98-2AAACC71717F}" destId="{2D02165A-290C-4BBC-8983-E7F71C4C038E}" srcOrd="0" destOrd="0" presId="urn:microsoft.com/office/officeart/2005/8/layout/venn2"/>
    <dgm:cxn modelId="{5128D594-8716-4645-B668-B9ABD065805D}" type="presOf" srcId="{6B3131D1-F73C-4C1F-B746-39E75E4F7BDA}" destId="{F64BB189-A480-4E58-8708-AD84561E4CA2}" srcOrd="0" destOrd="0" presId="urn:microsoft.com/office/officeart/2005/8/layout/venn2"/>
    <dgm:cxn modelId="{90458C96-9C88-4261-B3A1-A04A0834266D}" type="presOf" srcId="{C5D9D869-064D-DC46-A165-8748E179E39B}" destId="{450F1222-07F3-442A-A819-B62311193EC2}" srcOrd="1" destOrd="0" presId="urn:microsoft.com/office/officeart/2005/8/layout/venn2"/>
    <dgm:cxn modelId="{8B403AAB-FEFD-46BF-9EEF-A0E70BD58B70}" type="presOf" srcId="{B880BFA2-9C15-5A49-B8A3-055DFB24CDFB}" destId="{A268F3A1-C2E8-4CD6-9831-A0313D59FEBA}" srcOrd="1" destOrd="0" presId="urn:microsoft.com/office/officeart/2005/8/layout/venn2"/>
    <dgm:cxn modelId="{BBA10DC1-3B06-AC4D-9D6E-1ED31384CB9E}" srcId="{6A8765A4-8853-42F3-868D-E6DD44A9A7B2}" destId="{C5D9D869-064D-DC46-A165-8748E179E39B}" srcOrd="2" destOrd="0" parTransId="{6B25A90A-246E-3145-A0AD-165800708693}" sibTransId="{EA125ED8-9796-9F40-887C-4EE43A124E02}"/>
    <dgm:cxn modelId="{18122BE6-75F6-4FAA-8718-B91B1C604088}" type="presOf" srcId="{6A8765A4-8853-42F3-868D-E6DD44A9A7B2}" destId="{34BD9FCE-1BAA-4299-8B7B-580DCB56C982}" srcOrd="0" destOrd="0" presId="urn:microsoft.com/office/officeart/2005/8/layout/venn2"/>
    <dgm:cxn modelId="{4BB216E8-53BC-4505-A290-6E4AF692BD77}" type="presOf" srcId="{6B3131D1-F73C-4C1F-B746-39E75E4F7BDA}" destId="{86B6AECE-0665-4A05-8B7A-5B8D6F84E5CB}" srcOrd="1" destOrd="0" presId="urn:microsoft.com/office/officeart/2005/8/layout/venn2"/>
    <dgm:cxn modelId="{6ED103EE-FB4F-4898-9C04-0D92FF781D69}" type="presOf" srcId="{17C8DA08-3F90-4CEA-A621-22F3EA13E0F0}" destId="{FCB69041-D8E1-BE4C-B8E6-77F372C9203E}" srcOrd="0" destOrd="0" presId="urn:microsoft.com/office/officeart/2005/8/layout/venn2"/>
    <dgm:cxn modelId="{BFE97DF7-3C5D-46C5-A09C-AD666C018238}" srcId="{6A8765A4-8853-42F3-868D-E6DD44A9A7B2}" destId="{EC2DFD14-EEAD-4356-9A98-2AAACC71717F}" srcOrd="1" destOrd="0" parTransId="{17C6F9C6-3BFE-4874-A0B0-E4A59F923D21}" sibTransId="{E341489F-F40B-4305-91CC-296973D37508}"/>
    <dgm:cxn modelId="{CB4DC0FC-98D0-459D-AB1C-E79701F5A46C}" type="presOf" srcId="{B880BFA2-9C15-5A49-B8A3-055DFB24CDFB}" destId="{97495847-60DA-4861-B3B6-4E0F0938A118}" srcOrd="0" destOrd="0" presId="urn:microsoft.com/office/officeart/2005/8/layout/venn2"/>
    <dgm:cxn modelId="{0B04064B-292C-4DDC-B2DC-54ABCB7F4C96}" type="presParOf" srcId="{34BD9FCE-1BAA-4299-8B7B-580DCB56C982}" destId="{2E70E666-4535-444F-BA90-ED4270460E4F}" srcOrd="0" destOrd="0" presId="urn:microsoft.com/office/officeart/2005/8/layout/venn2"/>
    <dgm:cxn modelId="{36227106-5C1D-41A9-BCC9-A98D450F2660}" type="presParOf" srcId="{2E70E666-4535-444F-BA90-ED4270460E4F}" destId="{97495847-60DA-4861-B3B6-4E0F0938A118}" srcOrd="0" destOrd="0" presId="urn:microsoft.com/office/officeart/2005/8/layout/venn2"/>
    <dgm:cxn modelId="{552369FC-9E40-4419-96AE-F28E3284A9EE}" type="presParOf" srcId="{2E70E666-4535-444F-BA90-ED4270460E4F}" destId="{A268F3A1-C2E8-4CD6-9831-A0313D59FEBA}" srcOrd="1" destOrd="0" presId="urn:microsoft.com/office/officeart/2005/8/layout/venn2"/>
    <dgm:cxn modelId="{B8C4F893-85C2-48BB-94A3-3204145DBD2C}" type="presParOf" srcId="{34BD9FCE-1BAA-4299-8B7B-580DCB56C982}" destId="{F5579615-458C-4B78-A237-29FF7100ED27}" srcOrd="1" destOrd="0" presId="urn:microsoft.com/office/officeart/2005/8/layout/venn2"/>
    <dgm:cxn modelId="{A074BF86-DBB6-4AAC-B078-623515B1FFA7}" type="presParOf" srcId="{F5579615-458C-4B78-A237-29FF7100ED27}" destId="{2D02165A-290C-4BBC-8983-E7F71C4C038E}" srcOrd="0" destOrd="0" presId="urn:microsoft.com/office/officeart/2005/8/layout/venn2"/>
    <dgm:cxn modelId="{59918428-0EEF-4A29-A857-35AC0C581BB2}" type="presParOf" srcId="{F5579615-458C-4B78-A237-29FF7100ED27}" destId="{19227314-3D67-4D2C-A737-C1CD0C414F4E}" srcOrd="1" destOrd="0" presId="urn:microsoft.com/office/officeart/2005/8/layout/venn2"/>
    <dgm:cxn modelId="{CE2F80D7-FDD6-4DA7-98A9-93768DC3B43B}" type="presParOf" srcId="{34BD9FCE-1BAA-4299-8B7B-580DCB56C982}" destId="{6DEBF6A4-F4B3-4FDC-9DF5-F2CF6848C503}" srcOrd="2" destOrd="0" presId="urn:microsoft.com/office/officeart/2005/8/layout/venn2"/>
    <dgm:cxn modelId="{4B19F5FB-334C-4EE5-B470-B6CB93EA19CA}" type="presParOf" srcId="{6DEBF6A4-F4B3-4FDC-9DF5-F2CF6848C503}" destId="{87979900-2E0F-4485-86FE-57293CE8FB0C}" srcOrd="0" destOrd="0" presId="urn:microsoft.com/office/officeart/2005/8/layout/venn2"/>
    <dgm:cxn modelId="{844DDFF3-EFB0-4AD3-B6B5-F8DDC0DF2F1C}" type="presParOf" srcId="{6DEBF6A4-F4B3-4FDC-9DF5-F2CF6848C503}" destId="{450F1222-07F3-442A-A819-B62311193EC2}" srcOrd="1" destOrd="0" presId="urn:microsoft.com/office/officeart/2005/8/layout/venn2"/>
    <dgm:cxn modelId="{DFC3B893-2230-4199-8936-9EF4ACA1AEF4}" type="presParOf" srcId="{34BD9FCE-1BAA-4299-8B7B-580DCB56C982}" destId="{063014B3-5721-4DBC-B419-5BD223C788C5}" srcOrd="3" destOrd="0" presId="urn:microsoft.com/office/officeart/2005/8/layout/venn2"/>
    <dgm:cxn modelId="{BD08AEC4-AC73-483F-B252-E2F88B0E7540}" type="presParOf" srcId="{063014B3-5721-4DBC-B419-5BD223C788C5}" destId="{F64BB189-A480-4E58-8708-AD84561E4CA2}" srcOrd="0" destOrd="0" presId="urn:microsoft.com/office/officeart/2005/8/layout/venn2"/>
    <dgm:cxn modelId="{7C9E8A3E-B3D2-4E56-9179-5F02AA48A251}" type="presParOf" srcId="{063014B3-5721-4DBC-B419-5BD223C788C5}" destId="{86B6AECE-0665-4A05-8B7A-5B8D6F84E5CB}" srcOrd="1" destOrd="0" presId="urn:microsoft.com/office/officeart/2005/8/layout/venn2"/>
    <dgm:cxn modelId="{045AEE0C-F4B3-4906-BF43-A3B00C82A8AE}" type="presParOf" srcId="{34BD9FCE-1BAA-4299-8B7B-580DCB56C982}" destId="{BF1BF92C-1CB8-9C44-B398-3FAA83ECEEAC}" srcOrd="4" destOrd="0" presId="urn:microsoft.com/office/officeart/2005/8/layout/venn2"/>
    <dgm:cxn modelId="{09F261E8-7A30-4787-BF6E-F3895533D69B}" type="presParOf" srcId="{BF1BF92C-1CB8-9C44-B398-3FAA83ECEEAC}" destId="{FCB69041-D8E1-BE4C-B8E6-77F372C9203E}" srcOrd="0" destOrd="0" presId="urn:microsoft.com/office/officeart/2005/8/layout/venn2"/>
    <dgm:cxn modelId="{A5F9F2C3-ADDE-4E30-84B5-D41C0960C5A9}" type="presParOf" srcId="{BF1BF92C-1CB8-9C44-B398-3FAA83ECEEAC}" destId="{EC9144D1-4D8F-2842-BD31-0CAEB8E88FF2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A8765A4-8853-42F3-868D-E6DD44A9A7B2}" type="doc">
      <dgm:prSet loTypeId="urn:microsoft.com/office/officeart/2005/8/layout/venn2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EC2DFD14-EEAD-4356-9A98-2AAACC71717F}">
      <dgm:prSet phldrT="[Text]" custT="1"/>
      <dgm:spPr>
        <a:xfrm>
          <a:off x="1576606" y="0"/>
          <a:ext cx="5811275" cy="5811275"/>
        </a:xfrm>
      </dgm:spPr>
      <dgm:t>
        <a:bodyPr/>
        <a:lstStyle/>
        <a:p>
          <a:endParaRPr lang="en-GB" sz="2500" dirty="0">
            <a:solidFill>
              <a:schemeClr val="bg1"/>
            </a:solidFill>
            <a:latin typeface="Constantia"/>
            <a:ea typeface="+mn-ea"/>
            <a:cs typeface="Constantia"/>
          </a:endParaRPr>
        </a:p>
      </dgm:t>
    </dgm:pt>
    <dgm:pt modelId="{17C6F9C6-3BFE-4874-A0B0-E4A59F923D21}" type="parTrans" cxnId="{BFE97DF7-3C5D-46C5-A09C-AD666C018238}">
      <dgm:prSet/>
      <dgm:spPr/>
      <dgm:t>
        <a:bodyPr/>
        <a:lstStyle/>
        <a:p>
          <a:endParaRPr lang="en-GB"/>
        </a:p>
      </dgm:t>
    </dgm:pt>
    <dgm:pt modelId="{E341489F-F40B-4305-91CC-296973D37508}" type="sibTrans" cxnId="{BFE97DF7-3C5D-46C5-A09C-AD666C018238}">
      <dgm:prSet/>
      <dgm:spPr/>
      <dgm:t>
        <a:bodyPr/>
        <a:lstStyle/>
        <a:p>
          <a:endParaRPr lang="en-GB"/>
        </a:p>
      </dgm:t>
    </dgm:pt>
    <dgm:pt modelId="{6B3131D1-F73C-4C1F-B746-39E75E4F7BDA}">
      <dgm:prSet phldrT="[Text]" custT="1"/>
      <dgm:spPr>
        <a:xfrm>
          <a:off x="2738861" y="2324509"/>
          <a:ext cx="3486765" cy="3486765"/>
        </a:xfrm>
      </dgm:spPr>
      <dgm:t>
        <a:bodyPr/>
        <a:lstStyle/>
        <a:p>
          <a:endParaRPr lang="en-GB" sz="2000" dirty="0">
            <a:solidFill>
              <a:schemeClr val="bg1"/>
            </a:solidFill>
            <a:latin typeface="Constantia"/>
            <a:ea typeface="+mn-ea"/>
            <a:cs typeface="Constantia"/>
          </a:endParaRPr>
        </a:p>
      </dgm:t>
    </dgm:pt>
    <dgm:pt modelId="{76B7A6ED-90CD-44C9-A8B3-6F793FC524DF}" type="parTrans" cxnId="{9656A326-DFB5-4D95-BD96-C0DA80A2086E}">
      <dgm:prSet/>
      <dgm:spPr/>
      <dgm:t>
        <a:bodyPr/>
        <a:lstStyle/>
        <a:p>
          <a:endParaRPr lang="en-GB"/>
        </a:p>
      </dgm:t>
    </dgm:pt>
    <dgm:pt modelId="{FA2419B0-5442-4BBC-822F-7C4531F9EFFE}" type="sibTrans" cxnId="{9656A326-DFB5-4D95-BD96-C0DA80A2086E}">
      <dgm:prSet/>
      <dgm:spPr/>
      <dgm:t>
        <a:bodyPr/>
        <a:lstStyle/>
        <a:p>
          <a:endParaRPr lang="en-GB"/>
        </a:p>
      </dgm:t>
    </dgm:pt>
    <dgm:pt modelId="{17C8DA08-3F90-4CEA-A621-22F3EA13E0F0}">
      <dgm:prSet phldrT="[Text]" custT="1"/>
      <dgm:spPr>
        <a:xfrm>
          <a:off x="3319989" y="3486765"/>
          <a:ext cx="2324510" cy="2324510"/>
        </a:xfrm>
      </dgm:spPr>
      <dgm:t>
        <a:bodyPr/>
        <a:lstStyle/>
        <a:p>
          <a:endParaRPr lang="en-GB" sz="2500" dirty="0">
            <a:solidFill>
              <a:schemeClr val="bg1"/>
            </a:solidFill>
            <a:latin typeface="Constantia"/>
            <a:ea typeface="+mn-ea"/>
            <a:cs typeface="Constantia"/>
          </a:endParaRPr>
        </a:p>
      </dgm:t>
    </dgm:pt>
    <dgm:pt modelId="{6FA860FB-92D7-4466-8FF2-99996F619788}" type="parTrans" cxnId="{E0AF7743-EE96-4F7A-9307-5D0F9BEA5E4B}">
      <dgm:prSet/>
      <dgm:spPr/>
      <dgm:t>
        <a:bodyPr/>
        <a:lstStyle/>
        <a:p>
          <a:endParaRPr lang="en-GB"/>
        </a:p>
      </dgm:t>
    </dgm:pt>
    <dgm:pt modelId="{F30F42F2-51EA-4160-9078-3C6C4124DE0C}" type="sibTrans" cxnId="{E0AF7743-EE96-4F7A-9307-5D0F9BEA5E4B}">
      <dgm:prSet/>
      <dgm:spPr/>
      <dgm:t>
        <a:bodyPr/>
        <a:lstStyle/>
        <a:p>
          <a:endParaRPr lang="en-GB"/>
        </a:p>
      </dgm:t>
    </dgm:pt>
    <dgm:pt modelId="{C5D9D869-064D-DC46-A165-8748E179E39B}">
      <dgm:prSet phldrT="[Text]" custT="1"/>
      <dgm:spPr>
        <a:xfrm>
          <a:off x="2157734" y="1162254"/>
          <a:ext cx="4649020" cy="4649020"/>
        </a:xfrm>
      </dgm:spPr>
      <dgm:t>
        <a:bodyPr/>
        <a:lstStyle/>
        <a:p>
          <a:endParaRPr lang="en-GB" sz="2000" dirty="0">
            <a:solidFill>
              <a:schemeClr val="bg1"/>
            </a:solidFill>
            <a:latin typeface="Constantia"/>
            <a:ea typeface="+mn-ea"/>
            <a:cs typeface="Constantia"/>
          </a:endParaRPr>
        </a:p>
      </dgm:t>
    </dgm:pt>
    <dgm:pt modelId="{6B25A90A-246E-3145-A0AD-165800708693}" type="parTrans" cxnId="{BBA10DC1-3B06-AC4D-9D6E-1ED31384CB9E}">
      <dgm:prSet/>
      <dgm:spPr/>
      <dgm:t>
        <a:bodyPr/>
        <a:lstStyle/>
        <a:p>
          <a:endParaRPr lang="en-US"/>
        </a:p>
      </dgm:t>
    </dgm:pt>
    <dgm:pt modelId="{EA125ED8-9796-9F40-887C-4EE43A124E02}" type="sibTrans" cxnId="{BBA10DC1-3B06-AC4D-9D6E-1ED31384CB9E}">
      <dgm:prSet/>
      <dgm:spPr/>
      <dgm:t>
        <a:bodyPr/>
        <a:lstStyle/>
        <a:p>
          <a:endParaRPr lang="en-US"/>
        </a:p>
      </dgm:t>
    </dgm:pt>
    <dgm:pt modelId="{B880BFA2-9C15-5A49-B8A3-055DFB24CDFB}">
      <dgm:prSet phldrT="[Text]" custT="1"/>
      <dgm:spPr>
        <a:xfrm>
          <a:off x="1576606" y="0"/>
          <a:ext cx="5811275" cy="5811275"/>
        </a:xfrm>
      </dgm:spPr>
      <dgm:t>
        <a:bodyPr/>
        <a:lstStyle/>
        <a:p>
          <a:endParaRPr lang="en-GB" sz="2700" dirty="0">
            <a:solidFill>
              <a:schemeClr val="bg1"/>
            </a:solidFill>
            <a:latin typeface="Constantia"/>
            <a:ea typeface="+mn-ea"/>
            <a:cs typeface="Constantia"/>
          </a:endParaRPr>
        </a:p>
      </dgm:t>
    </dgm:pt>
    <dgm:pt modelId="{6F34818E-4100-EC41-B08F-C1282509D9AE}" type="parTrans" cxnId="{5DEABB71-B7ED-D742-9459-FBCE8323B32F}">
      <dgm:prSet/>
      <dgm:spPr/>
      <dgm:t>
        <a:bodyPr/>
        <a:lstStyle/>
        <a:p>
          <a:endParaRPr lang="en-US"/>
        </a:p>
      </dgm:t>
    </dgm:pt>
    <dgm:pt modelId="{BF9A1276-1F30-8749-9957-C6D6462C5E7B}" type="sibTrans" cxnId="{5DEABB71-B7ED-D742-9459-FBCE8323B32F}">
      <dgm:prSet/>
      <dgm:spPr/>
      <dgm:t>
        <a:bodyPr/>
        <a:lstStyle/>
        <a:p>
          <a:endParaRPr lang="en-US"/>
        </a:p>
      </dgm:t>
    </dgm:pt>
    <dgm:pt modelId="{34BD9FCE-1BAA-4299-8B7B-580DCB56C982}" type="pres">
      <dgm:prSet presAssocID="{6A8765A4-8853-42F3-868D-E6DD44A9A7B2}" presName="Name0" presStyleCnt="0">
        <dgm:presLayoutVars>
          <dgm:chMax val="7"/>
          <dgm:resizeHandles val="exact"/>
        </dgm:presLayoutVars>
      </dgm:prSet>
      <dgm:spPr/>
    </dgm:pt>
    <dgm:pt modelId="{2E70E666-4535-444F-BA90-ED4270460E4F}" type="pres">
      <dgm:prSet presAssocID="{6A8765A4-8853-42F3-868D-E6DD44A9A7B2}" presName="comp1" presStyleCnt="0"/>
      <dgm:spPr/>
    </dgm:pt>
    <dgm:pt modelId="{97495847-60DA-4861-B3B6-4E0F0938A118}" type="pres">
      <dgm:prSet presAssocID="{6A8765A4-8853-42F3-868D-E6DD44A9A7B2}" presName="circle1" presStyleLbl="node1" presStyleIdx="0" presStyleCnt="5" custScaleX="80992" custScaleY="81096" custLinFactNeighborX="-115" custLinFactNeighborY="1210"/>
      <dgm:spPr>
        <a:prstGeom prst="ellipse">
          <a:avLst/>
        </a:prstGeom>
      </dgm:spPr>
    </dgm:pt>
    <dgm:pt modelId="{A268F3A1-C2E8-4CD6-9831-A0313D59FEBA}" type="pres">
      <dgm:prSet presAssocID="{6A8765A4-8853-42F3-868D-E6DD44A9A7B2}" presName="c1text" presStyleLbl="node1" presStyleIdx="0" presStyleCnt="5">
        <dgm:presLayoutVars>
          <dgm:bulletEnabled val="1"/>
        </dgm:presLayoutVars>
      </dgm:prSet>
      <dgm:spPr/>
    </dgm:pt>
    <dgm:pt modelId="{F5579615-458C-4B78-A237-29FF7100ED27}" type="pres">
      <dgm:prSet presAssocID="{6A8765A4-8853-42F3-868D-E6DD44A9A7B2}" presName="comp2" presStyleCnt="0"/>
      <dgm:spPr/>
    </dgm:pt>
    <dgm:pt modelId="{2D02165A-290C-4BBC-8983-E7F71C4C038E}" type="pres">
      <dgm:prSet presAssocID="{6A8765A4-8853-42F3-868D-E6DD44A9A7B2}" presName="circle2" presStyleLbl="node1" presStyleIdx="1" presStyleCnt="5" custScaleX="91349" custScaleY="91032" custLinFactNeighborY="786"/>
      <dgm:spPr>
        <a:prstGeom prst="ellipse">
          <a:avLst/>
        </a:prstGeom>
      </dgm:spPr>
    </dgm:pt>
    <dgm:pt modelId="{19227314-3D67-4D2C-A737-C1CD0C414F4E}" type="pres">
      <dgm:prSet presAssocID="{6A8765A4-8853-42F3-868D-E6DD44A9A7B2}" presName="c2text" presStyleLbl="node1" presStyleIdx="1" presStyleCnt="5">
        <dgm:presLayoutVars>
          <dgm:bulletEnabled val="1"/>
        </dgm:presLayoutVars>
      </dgm:prSet>
      <dgm:spPr/>
    </dgm:pt>
    <dgm:pt modelId="{6DEBF6A4-F4B3-4FDC-9DF5-F2CF6848C503}" type="pres">
      <dgm:prSet presAssocID="{6A8765A4-8853-42F3-868D-E6DD44A9A7B2}" presName="comp3" presStyleCnt="0"/>
      <dgm:spPr/>
    </dgm:pt>
    <dgm:pt modelId="{87979900-2E0F-4485-86FE-57293CE8FB0C}" type="pres">
      <dgm:prSet presAssocID="{6A8765A4-8853-42F3-868D-E6DD44A9A7B2}" presName="circle3" presStyleLbl="node1" presStyleIdx="2" presStyleCnt="5" custScaleX="102324" custScaleY="95592"/>
      <dgm:spPr>
        <a:prstGeom prst="ellipse">
          <a:avLst/>
        </a:prstGeom>
      </dgm:spPr>
    </dgm:pt>
    <dgm:pt modelId="{450F1222-07F3-442A-A819-B62311193EC2}" type="pres">
      <dgm:prSet presAssocID="{6A8765A4-8853-42F3-868D-E6DD44A9A7B2}" presName="c3text" presStyleLbl="node1" presStyleIdx="2" presStyleCnt="5">
        <dgm:presLayoutVars>
          <dgm:bulletEnabled val="1"/>
        </dgm:presLayoutVars>
      </dgm:prSet>
      <dgm:spPr/>
    </dgm:pt>
    <dgm:pt modelId="{063014B3-5721-4DBC-B419-5BD223C788C5}" type="pres">
      <dgm:prSet presAssocID="{6A8765A4-8853-42F3-868D-E6DD44A9A7B2}" presName="comp4" presStyleCnt="0"/>
      <dgm:spPr/>
    </dgm:pt>
    <dgm:pt modelId="{F64BB189-A480-4E58-8708-AD84561E4CA2}" type="pres">
      <dgm:prSet presAssocID="{6A8765A4-8853-42F3-868D-E6DD44A9A7B2}" presName="circle4" presStyleLbl="node1" presStyleIdx="3" presStyleCnt="5"/>
      <dgm:spPr>
        <a:prstGeom prst="ellipse">
          <a:avLst/>
        </a:prstGeom>
      </dgm:spPr>
    </dgm:pt>
    <dgm:pt modelId="{86B6AECE-0665-4A05-8B7A-5B8D6F84E5CB}" type="pres">
      <dgm:prSet presAssocID="{6A8765A4-8853-42F3-868D-E6DD44A9A7B2}" presName="c4text" presStyleLbl="node1" presStyleIdx="3" presStyleCnt="5">
        <dgm:presLayoutVars>
          <dgm:bulletEnabled val="1"/>
        </dgm:presLayoutVars>
      </dgm:prSet>
      <dgm:spPr/>
    </dgm:pt>
    <dgm:pt modelId="{BF1BF92C-1CB8-9C44-B398-3FAA83ECEEAC}" type="pres">
      <dgm:prSet presAssocID="{6A8765A4-8853-42F3-868D-E6DD44A9A7B2}" presName="comp5" presStyleCnt="0"/>
      <dgm:spPr/>
    </dgm:pt>
    <dgm:pt modelId="{FCB69041-D8E1-BE4C-B8E6-77F372C9203E}" type="pres">
      <dgm:prSet presAssocID="{6A8765A4-8853-42F3-868D-E6DD44A9A7B2}" presName="circle5" presStyleLbl="node1" presStyleIdx="4" presStyleCnt="5"/>
      <dgm:spPr>
        <a:prstGeom prst="ellipse">
          <a:avLst/>
        </a:prstGeom>
      </dgm:spPr>
    </dgm:pt>
    <dgm:pt modelId="{EC9144D1-4D8F-2842-BD31-0CAEB8E88FF2}" type="pres">
      <dgm:prSet presAssocID="{6A8765A4-8853-42F3-868D-E6DD44A9A7B2}" presName="c5text" presStyleLbl="node1" presStyleIdx="4" presStyleCnt="5">
        <dgm:presLayoutVars>
          <dgm:bulletEnabled val="1"/>
        </dgm:presLayoutVars>
      </dgm:prSet>
      <dgm:spPr/>
    </dgm:pt>
  </dgm:ptLst>
  <dgm:cxnLst>
    <dgm:cxn modelId="{8E740D1B-11B3-4661-B20C-58927DB9431A}" type="presOf" srcId="{6A8765A4-8853-42F3-868D-E6DD44A9A7B2}" destId="{34BD9FCE-1BAA-4299-8B7B-580DCB56C982}" srcOrd="0" destOrd="0" presId="urn:microsoft.com/office/officeart/2005/8/layout/venn2"/>
    <dgm:cxn modelId="{9656A326-DFB5-4D95-BD96-C0DA80A2086E}" srcId="{6A8765A4-8853-42F3-868D-E6DD44A9A7B2}" destId="{6B3131D1-F73C-4C1F-B746-39E75E4F7BDA}" srcOrd="3" destOrd="0" parTransId="{76B7A6ED-90CD-44C9-A8B3-6F793FC524DF}" sibTransId="{FA2419B0-5442-4BBC-822F-7C4531F9EFFE}"/>
    <dgm:cxn modelId="{3CA89A31-CCCF-474F-84C3-8612602AA5F0}" type="presOf" srcId="{6B3131D1-F73C-4C1F-B746-39E75E4F7BDA}" destId="{86B6AECE-0665-4A05-8B7A-5B8D6F84E5CB}" srcOrd="1" destOrd="0" presId="urn:microsoft.com/office/officeart/2005/8/layout/venn2"/>
    <dgm:cxn modelId="{78FAFC5C-FB9A-486D-9A3C-2B63D358195F}" type="presOf" srcId="{EC2DFD14-EEAD-4356-9A98-2AAACC71717F}" destId="{19227314-3D67-4D2C-A737-C1CD0C414F4E}" srcOrd="1" destOrd="0" presId="urn:microsoft.com/office/officeart/2005/8/layout/venn2"/>
    <dgm:cxn modelId="{8307FD61-B6A4-4882-8280-376F62D0E788}" type="presOf" srcId="{C5D9D869-064D-DC46-A165-8748E179E39B}" destId="{450F1222-07F3-442A-A819-B62311193EC2}" srcOrd="1" destOrd="0" presId="urn:microsoft.com/office/officeart/2005/8/layout/venn2"/>
    <dgm:cxn modelId="{E0AF7743-EE96-4F7A-9307-5D0F9BEA5E4B}" srcId="{6A8765A4-8853-42F3-868D-E6DD44A9A7B2}" destId="{17C8DA08-3F90-4CEA-A621-22F3EA13E0F0}" srcOrd="4" destOrd="0" parTransId="{6FA860FB-92D7-4466-8FF2-99996F619788}" sibTransId="{F30F42F2-51EA-4160-9078-3C6C4124DE0C}"/>
    <dgm:cxn modelId="{278F116C-05E1-40F1-B251-25E962C92BCE}" type="presOf" srcId="{EC2DFD14-EEAD-4356-9A98-2AAACC71717F}" destId="{2D02165A-290C-4BBC-8983-E7F71C4C038E}" srcOrd="0" destOrd="0" presId="urn:microsoft.com/office/officeart/2005/8/layout/venn2"/>
    <dgm:cxn modelId="{A67BB94F-EB29-435D-9451-368C4ED675E9}" type="presOf" srcId="{17C8DA08-3F90-4CEA-A621-22F3EA13E0F0}" destId="{EC9144D1-4D8F-2842-BD31-0CAEB8E88FF2}" srcOrd="1" destOrd="0" presId="urn:microsoft.com/office/officeart/2005/8/layout/venn2"/>
    <dgm:cxn modelId="{5DEABB71-B7ED-D742-9459-FBCE8323B32F}" srcId="{6A8765A4-8853-42F3-868D-E6DD44A9A7B2}" destId="{B880BFA2-9C15-5A49-B8A3-055DFB24CDFB}" srcOrd="0" destOrd="0" parTransId="{6F34818E-4100-EC41-B08F-C1282509D9AE}" sibTransId="{BF9A1276-1F30-8749-9957-C6D6462C5E7B}"/>
    <dgm:cxn modelId="{DFDE5174-3ED8-4EAB-B67C-DE92BFB266F1}" type="presOf" srcId="{B880BFA2-9C15-5A49-B8A3-055DFB24CDFB}" destId="{97495847-60DA-4861-B3B6-4E0F0938A118}" srcOrd="0" destOrd="0" presId="urn:microsoft.com/office/officeart/2005/8/layout/venn2"/>
    <dgm:cxn modelId="{CBBEAD58-3EA5-4B24-A35E-CE4E3C740CB0}" type="presOf" srcId="{B880BFA2-9C15-5A49-B8A3-055DFB24CDFB}" destId="{A268F3A1-C2E8-4CD6-9831-A0313D59FEBA}" srcOrd="1" destOrd="0" presId="urn:microsoft.com/office/officeart/2005/8/layout/venn2"/>
    <dgm:cxn modelId="{BBA10DC1-3B06-AC4D-9D6E-1ED31384CB9E}" srcId="{6A8765A4-8853-42F3-868D-E6DD44A9A7B2}" destId="{C5D9D869-064D-DC46-A165-8748E179E39B}" srcOrd="2" destOrd="0" parTransId="{6B25A90A-246E-3145-A0AD-165800708693}" sibTransId="{EA125ED8-9796-9F40-887C-4EE43A124E02}"/>
    <dgm:cxn modelId="{FEE65FC3-B385-43DE-8E3C-A4F15BDD1592}" type="presOf" srcId="{6B3131D1-F73C-4C1F-B746-39E75E4F7BDA}" destId="{F64BB189-A480-4E58-8708-AD84561E4CA2}" srcOrd="0" destOrd="0" presId="urn:microsoft.com/office/officeart/2005/8/layout/venn2"/>
    <dgm:cxn modelId="{57CEA8C8-045A-4D3C-A6AB-843C2B369968}" type="presOf" srcId="{C5D9D869-064D-DC46-A165-8748E179E39B}" destId="{87979900-2E0F-4485-86FE-57293CE8FB0C}" srcOrd="0" destOrd="0" presId="urn:microsoft.com/office/officeart/2005/8/layout/venn2"/>
    <dgm:cxn modelId="{1C555BE1-43DC-4528-918A-D531738A2107}" type="presOf" srcId="{17C8DA08-3F90-4CEA-A621-22F3EA13E0F0}" destId="{FCB69041-D8E1-BE4C-B8E6-77F372C9203E}" srcOrd="0" destOrd="0" presId="urn:microsoft.com/office/officeart/2005/8/layout/venn2"/>
    <dgm:cxn modelId="{BFE97DF7-3C5D-46C5-A09C-AD666C018238}" srcId="{6A8765A4-8853-42F3-868D-E6DD44A9A7B2}" destId="{EC2DFD14-EEAD-4356-9A98-2AAACC71717F}" srcOrd="1" destOrd="0" parTransId="{17C6F9C6-3BFE-4874-A0B0-E4A59F923D21}" sibTransId="{E341489F-F40B-4305-91CC-296973D37508}"/>
    <dgm:cxn modelId="{3A7520F4-869E-40C0-8551-D64B59AB0E1D}" type="presParOf" srcId="{34BD9FCE-1BAA-4299-8B7B-580DCB56C982}" destId="{2E70E666-4535-444F-BA90-ED4270460E4F}" srcOrd="0" destOrd="0" presId="urn:microsoft.com/office/officeart/2005/8/layout/venn2"/>
    <dgm:cxn modelId="{EC363B78-CB25-4238-83BA-1FF5E2731BC8}" type="presParOf" srcId="{2E70E666-4535-444F-BA90-ED4270460E4F}" destId="{97495847-60DA-4861-B3B6-4E0F0938A118}" srcOrd="0" destOrd="0" presId="urn:microsoft.com/office/officeart/2005/8/layout/venn2"/>
    <dgm:cxn modelId="{BD8AB0D0-FCDF-4379-B616-C5B49A5F3748}" type="presParOf" srcId="{2E70E666-4535-444F-BA90-ED4270460E4F}" destId="{A268F3A1-C2E8-4CD6-9831-A0313D59FEBA}" srcOrd="1" destOrd="0" presId="urn:microsoft.com/office/officeart/2005/8/layout/venn2"/>
    <dgm:cxn modelId="{2F71B3A4-29AE-4529-9E0A-05B17B9EEE4E}" type="presParOf" srcId="{34BD9FCE-1BAA-4299-8B7B-580DCB56C982}" destId="{F5579615-458C-4B78-A237-29FF7100ED27}" srcOrd="1" destOrd="0" presId="urn:microsoft.com/office/officeart/2005/8/layout/venn2"/>
    <dgm:cxn modelId="{FB667A0A-3B71-41BC-8733-9330B80582D0}" type="presParOf" srcId="{F5579615-458C-4B78-A237-29FF7100ED27}" destId="{2D02165A-290C-4BBC-8983-E7F71C4C038E}" srcOrd="0" destOrd="0" presId="urn:microsoft.com/office/officeart/2005/8/layout/venn2"/>
    <dgm:cxn modelId="{6BC9CF63-004C-4A4B-A7BC-D1521C7463B6}" type="presParOf" srcId="{F5579615-458C-4B78-A237-29FF7100ED27}" destId="{19227314-3D67-4D2C-A737-C1CD0C414F4E}" srcOrd="1" destOrd="0" presId="urn:microsoft.com/office/officeart/2005/8/layout/venn2"/>
    <dgm:cxn modelId="{734217DF-5E42-4E31-849E-488CCD759D09}" type="presParOf" srcId="{34BD9FCE-1BAA-4299-8B7B-580DCB56C982}" destId="{6DEBF6A4-F4B3-4FDC-9DF5-F2CF6848C503}" srcOrd="2" destOrd="0" presId="urn:microsoft.com/office/officeart/2005/8/layout/venn2"/>
    <dgm:cxn modelId="{DF47210F-7930-451F-9979-04C66060175F}" type="presParOf" srcId="{6DEBF6A4-F4B3-4FDC-9DF5-F2CF6848C503}" destId="{87979900-2E0F-4485-86FE-57293CE8FB0C}" srcOrd="0" destOrd="0" presId="urn:microsoft.com/office/officeart/2005/8/layout/venn2"/>
    <dgm:cxn modelId="{00AB63D6-089B-45F2-A0BB-FD870526D352}" type="presParOf" srcId="{6DEBF6A4-F4B3-4FDC-9DF5-F2CF6848C503}" destId="{450F1222-07F3-442A-A819-B62311193EC2}" srcOrd="1" destOrd="0" presId="urn:microsoft.com/office/officeart/2005/8/layout/venn2"/>
    <dgm:cxn modelId="{B96D250A-12A2-47E5-9175-7A55C6D97FDB}" type="presParOf" srcId="{34BD9FCE-1BAA-4299-8B7B-580DCB56C982}" destId="{063014B3-5721-4DBC-B419-5BD223C788C5}" srcOrd="3" destOrd="0" presId="urn:microsoft.com/office/officeart/2005/8/layout/venn2"/>
    <dgm:cxn modelId="{17E77843-6D4D-4212-AB2A-5F3D548FF5EA}" type="presParOf" srcId="{063014B3-5721-4DBC-B419-5BD223C788C5}" destId="{F64BB189-A480-4E58-8708-AD84561E4CA2}" srcOrd="0" destOrd="0" presId="urn:microsoft.com/office/officeart/2005/8/layout/venn2"/>
    <dgm:cxn modelId="{CE9AD850-3080-4CBE-87E3-F0C1F32D0C18}" type="presParOf" srcId="{063014B3-5721-4DBC-B419-5BD223C788C5}" destId="{86B6AECE-0665-4A05-8B7A-5B8D6F84E5CB}" srcOrd="1" destOrd="0" presId="urn:microsoft.com/office/officeart/2005/8/layout/venn2"/>
    <dgm:cxn modelId="{2C429DCD-6927-4F47-81ED-7C9373C830C2}" type="presParOf" srcId="{34BD9FCE-1BAA-4299-8B7B-580DCB56C982}" destId="{BF1BF92C-1CB8-9C44-B398-3FAA83ECEEAC}" srcOrd="4" destOrd="0" presId="urn:microsoft.com/office/officeart/2005/8/layout/venn2"/>
    <dgm:cxn modelId="{AA41BA67-8805-4E59-A2DE-82AE763770AA}" type="presParOf" srcId="{BF1BF92C-1CB8-9C44-B398-3FAA83ECEEAC}" destId="{FCB69041-D8E1-BE4C-B8E6-77F372C9203E}" srcOrd="0" destOrd="0" presId="urn:microsoft.com/office/officeart/2005/8/layout/venn2"/>
    <dgm:cxn modelId="{41D4B04E-C374-4D85-A852-BBFB42E38609}" type="presParOf" srcId="{BF1BF92C-1CB8-9C44-B398-3FAA83ECEEAC}" destId="{EC9144D1-4D8F-2842-BD31-0CAEB8E88FF2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95847-60DA-4861-B3B6-4E0F0938A118}">
      <dsp:nvSpPr>
        <dsp:cNvPr id="0" name=""/>
        <dsp:cNvSpPr/>
      </dsp:nvSpPr>
      <dsp:spPr>
        <a:xfrm>
          <a:off x="881631" y="243495"/>
          <a:ext cx="3322303" cy="3326570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sp:txBody>
      <dsp:txXfrm>
        <a:off x="1919851" y="409824"/>
        <a:ext cx="1245863" cy="332657"/>
      </dsp:txXfrm>
    </dsp:sp>
    <dsp:sp modelId="{2D02165A-290C-4BBC-8983-E7F71C4C038E}">
      <dsp:nvSpPr>
        <dsp:cNvPr id="0" name=""/>
        <dsp:cNvSpPr/>
      </dsp:nvSpPr>
      <dsp:spPr>
        <a:xfrm>
          <a:off x="954962" y="605190"/>
          <a:ext cx="3185077" cy="3174024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120354"/>
                <a:satOff val="2542"/>
                <a:lumOff val="67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120354"/>
                <a:satOff val="2542"/>
                <a:lumOff val="67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120354"/>
                <a:satOff val="2542"/>
                <a:lumOff val="67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sp:txBody>
      <dsp:txXfrm>
        <a:off x="1860718" y="787697"/>
        <a:ext cx="1373564" cy="365012"/>
      </dsp:txXfrm>
    </dsp:sp>
    <dsp:sp modelId="{87979900-2E0F-4485-86FE-57293CE8FB0C}">
      <dsp:nvSpPr>
        <dsp:cNvPr id="0" name=""/>
        <dsp:cNvSpPr/>
      </dsp:nvSpPr>
      <dsp:spPr>
        <a:xfrm>
          <a:off x="1078429" y="1100029"/>
          <a:ext cx="2938142" cy="2744838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240708"/>
                <a:satOff val="5083"/>
                <a:lumOff val="135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240708"/>
                <a:satOff val="5083"/>
                <a:lumOff val="135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240708"/>
                <a:satOff val="5083"/>
                <a:lumOff val="135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sp:txBody>
      <dsp:txXfrm>
        <a:off x="1787256" y="1289423"/>
        <a:ext cx="1520488" cy="378787"/>
      </dsp:txXfrm>
    </dsp:sp>
    <dsp:sp modelId="{F64BB189-A480-4E58-8708-AD84561E4CA2}">
      <dsp:nvSpPr>
        <dsp:cNvPr id="0" name=""/>
        <dsp:cNvSpPr/>
      </dsp:nvSpPr>
      <dsp:spPr>
        <a:xfrm>
          <a:off x="1419446" y="1652045"/>
          <a:ext cx="2256108" cy="2256108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361061"/>
                <a:satOff val="7625"/>
                <a:lumOff val="2031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361061"/>
                <a:satOff val="7625"/>
                <a:lumOff val="2031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361061"/>
                <a:satOff val="7625"/>
                <a:lumOff val="2031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sp:txBody>
      <dsp:txXfrm>
        <a:off x="1938351" y="1855095"/>
        <a:ext cx="1218298" cy="406099"/>
      </dsp:txXfrm>
    </dsp:sp>
    <dsp:sp modelId="{FCB69041-D8E1-BE4C-B8E6-77F372C9203E}">
      <dsp:nvSpPr>
        <dsp:cNvPr id="0" name=""/>
        <dsp:cNvSpPr/>
      </dsp:nvSpPr>
      <dsp:spPr>
        <a:xfrm>
          <a:off x="1727098" y="2267347"/>
          <a:ext cx="1640806" cy="1640806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sp:txBody>
      <dsp:txXfrm>
        <a:off x="1967388" y="2677549"/>
        <a:ext cx="1160225" cy="8204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95847-60DA-4861-B3B6-4E0F0938A118}">
      <dsp:nvSpPr>
        <dsp:cNvPr id="0" name=""/>
        <dsp:cNvSpPr/>
      </dsp:nvSpPr>
      <dsp:spPr>
        <a:xfrm>
          <a:off x="881631" y="243495"/>
          <a:ext cx="3322303" cy="3326570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sp:txBody>
      <dsp:txXfrm>
        <a:off x="1919851" y="409824"/>
        <a:ext cx="1245863" cy="332657"/>
      </dsp:txXfrm>
    </dsp:sp>
    <dsp:sp modelId="{2D02165A-290C-4BBC-8983-E7F71C4C038E}">
      <dsp:nvSpPr>
        <dsp:cNvPr id="0" name=""/>
        <dsp:cNvSpPr/>
      </dsp:nvSpPr>
      <dsp:spPr>
        <a:xfrm>
          <a:off x="954962" y="605190"/>
          <a:ext cx="3185077" cy="3174024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120354"/>
                <a:satOff val="2542"/>
                <a:lumOff val="67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120354"/>
                <a:satOff val="2542"/>
                <a:lumOff val="67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120354"/>
                <a:satOff val="2542"/>
                <a:lumOff val="67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sp:txBody>
      <dsp:txXfrm>
        <a:off x="1860718" y="787697"/>
        <a:ext cx="1373564" cy="365012"/>
      </dsp:txXfrm>
    </dsp:sp>
    <dsp:sp modelId="{87979900-2E0F-4485-86FE-57293CE8FB0C}">
      <dsp:nvSpPr>
        <dsp:cNvPr id="0" name=""/>
        <dsp:cNvSpPr/>
      </dsp:nvSpPr>
      <dsp:spPr>
        <a:xfrm>
          <a:off x="1078429" y="1100029"/>
          <a:ext cx="2938142" cy="2744838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240708"/>
                <a:satOff val="5083"/>
                <a:lumOff val="135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240708"/>
                <a:satOff val="5083"/>
                <a:lumOff val="135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240708"/>
                <a:satOff val="5083"/>
                <a:lumOff val="135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sp:txBody>
      <dsp:txXfrm>
        <a:off x="1787256" y="1289423"/>
        <a:ext cx="1520488" cy="378787"/>
      </dsp:txXfrm>
    </dsp:sp>
    <dsp:sp modelId="{F64BB189-A480-4E58-8708-AD84561E4CA2}">
      <dsp:nvSpPr>
        <dsp:cNvPr id="0" name=""/>
        <dsp:cNvSpPr/>
      </dsp:nvSpPr>
      <dsp:spPr>
        <a:xfrm>
          <a:off x="1419446" y="1652045"/>
          <a:ext cx="2256108" cy="2256108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361061"/>
                <a:satOff val="7625"/>
                <a:lumOff val="2031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361061"/>
                <a:satOff val="7625"/>
                <a:lumOff val="2031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361061"/>
                <a:satOff val="7625"/>
                <a:lumOff val="2031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sp:txBody>
      <dsp:txXfrm>
        <a:off x="1938351" y="1855095"/>
        <a:ext cx="1218298" cy="406099"/>
      </dsp:txXfrm>
    </dsp:sp>
    <dsp:sp modelId="{FCB69041-D8E1-BE4C-B8E6-77F372C9203E}">
      <dsp:nvSpPr>
        <dsp:cNvPr id="0" name=""/>
        <dsp:cNvSpPr/>
      </dsp:nvSpPr>
      <dsp:spPr>
        <a:xfrm>
          <a:off x="1727098" y="2267347"/>
          <a:ext cx="1640806" cy="1640806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sp:txBody>
      <dsp:txXfrm>
        <a:off x="1967388" y="2677549"/>
        <a:ext cx="1160225" cy="8204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95847-60DA-4861-B3B6-4E0F0938A118}">
      <dsp:nvSpPr>
        <dsp:cNvPr id="0" name=""/>
        <dsp:cNvSpPr/>
      </dsp:nvSpPr>
      <dsp:spPr>
        <a:xfrm>
          <a:off x="881631" y="243495"/>
          <a:ext cx="3322303" cy="3326570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sp:txBody>
      <dsp:txXfrm>
        <a:off x="1919851" y="409824"/>
        <a:ext cx="1245863" cy="332657"/>
      </dsp:txXfrm>
    </dsp:sp>
    <dsp:sp modelId="{2D02165A-290C-4BBC-8983-E7F71C4C038E}">
      <dsp:nvSpPr>
        <dsp:cNvPr id="0" name=""/>
        <dsp:cNvSpPr/>
      </dsp:nvSpPr>
      <dsp:spPr>
        <a:xfrm>
          <a:off x="954962" y="605190"/>
          <a:ext cx="3185077" cy="3174024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120354"/>
                <a:satOff val="2542"/>
                <a:lumOff val="67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120354"/>
                <a:satOff val="2542"/>
                <a:lumOff val="67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120354"/>
                <a:satOff val="2542"/>
                <a:lumOff val="67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sp:txBody>
      <dsp:txXfrm>
        <a:off x="1860718" y="787697"/>
        <a:ext cx="1373564" cy="365012"/>
      </dsp:txXfrm>
    </dsp:sp>
    <dsp:sp modelId="{87979900-2E0F-4485-86FE-57293CE8FB0C}">
      <dsp:nvSpPr>
        <dsp:cNvPr id="0" name=""/>
        <dsp:cNvSpPr/>
      </dsp:nvSpPr>
      <dsp:spPr>
        <a:xfrm>
          <a:off x="1078429" y="1100029"/>
          <a:ext cx="2938142" cy="2744838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240708"/>
                <a:satOff val="5083"/>
                <a:lumOff val="135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240708"/>
                <a:satOff val="5083"/>
                <a:lumOff val="135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240708"/>
                <a:satOff val="5083"/>
                <a:lumOff val="135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sp:txBody>
      <dsp:txXfrm>
        <a:off x="1787256" y="1289423"/>
        <a:ext cx="1520488" cy="378787"/>
      </dsp:txXfrm>
    </dsp:sp>
    <dsp:sp modelId="{F64BB189-A480-4E58-8708-AD84561E4CA2}">
      <dsp:nvSpPr>
        <dsp:cNvPr id="0" name=""/>
        <dsp:cNvSpPr/>
      </dsp:nvSpPr>
      <dsp:spPr>
        <a:xfrm>
          <a:off x="1419446" y="1652045"/>
          <a:ext cx="2256108" cy="2256108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361061"/>
                <a:satOff val="7625"/>
                <a:lumOff val="2031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361061"/>
                <a:satOff val="7625"/>
                <a:lumOff val="2031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361061"/>
                <a:satOff val="7625"/>
                <a:lumOff val="2031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sp:txBody>
      <dsp:txXfrm>
        <a:off x="1938351" y="1855095"/>
        <a:ext cx="1218298" cy="406099"/>
      </dsp:txXfrm>
    </dsp:sp>
    <dsp:sp modelId="{FCB69041-D8E1-BE4C-B8E6-77F372C9203E}">
      <dsp:nvSpPr>
        <dsp:cNvPr id="0" name=""/>
        <dsp:cNvSpPr/>
      </dsp:nvSpPr>
      <dsp:spPr>
        <a:xfrm>
          <a:off x="1727098" y="2267347"/>
          <a:ext cx="1640806" cy="1640806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sp:txBody>
      <dsp:txXfrm>
        <a:off x="1967388" y="2677549"/>
        <a:ext cx="1160225" cy="8204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95847-60DA-4861-B3B6-4E0F0938A118}">
      <dsp:nvSpPr>
        <dsp:cNvPr id="0" name=""/>
        <dsp:cNvSpPr/>
      </dsp:nvSpPr>
      <dsp:spPr>
        <a:xfrm>
          <a:off x="881631" y="243495"/>
          <a:ext cx="3322303" cy="3326570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sp:txBody>
      <dsp:txXfrm>
        <a:off x="1919851" y="409824"/>
        <a:ext cx="1245863" cy="332657"/>
      </dsp:txXfrm>
    </dsp:sp>
    <dsp:sp modelId="{2D02165A-290C-4BBC-8983-E7F71C4C038E}">
      <dsp:nvSpPr>
        <dsp:cNvPr id="0" name=""/>
        <dsp:cNvSpPr/>
      </dsp:nvSpPr>
      <dsp:spPr>
        <a:xfrm>
          <a:off x="954962" y="605190"/>
          <a:ext cx="3185077" cy="3174024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120354"/>
                <a:satOff val="2542"/>
                <a:lumOff val="67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120354"/>
                <a:satOff val="2542"/>
                <a:lumOff val="67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120354"/>
                <a:satOff val="2542"/>
                <a:lumOff val="67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sp:txBody>
      <dsp:txXfrm>
        <a:off x="1860718" y="787697"/>
        <a:ext cx="1373564" cy="365012"/>
      </dsp:txXfrm>
    </dsp:sp>
    <dsp:sp modelId="{87979900-2E0F-4485-86FE-57293CE8FB0C}">
      <dsp:nvSpPr>
        <dsp:cNvPr id="0" name=""/>
        <dsp:cNvSpPr/>
      </dsp:nvSpPr>
      <dsp:spPr>
        <a:xfrm>
          <a:off x="1078429" y="1100029"/>
          <a:ext cx="2938142" cy="2744838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240708"/>
                <a:satOff val="5083"/>
                <a:lumOff val="135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240708"/>
                <a:satOff val="5083"/>
                <a:lumOff val="135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240708"/>
                <a:satOff val="5083"/>
                <a:lumOff val="135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sp:txBody>
      <dsp:txXfrm>
        <a:off x="1787256" y="1289423"/>
        <a:ext cx="1520488" cy="378787"/>
      </dsp:txXfrm>
    </dsp:sp>
    <dsp:sp modelId="{F64BB189-A480-4E58-8708-AD84561E4CA2}">
      <dsp:nvSpPr>
        <dsp:cNvPr id="0" name=""/>
        <dsp:cNvSpPr/>
      </dsp:nvSpPr>
      <dsp:spPr>
        <a:xfrm>
          <a:off x="1419446" y="1652045"/>
          <a:ext cx="2256108" cy="2256108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361061"/>
                <a:satOff val="7625"/>
                <a:lumOff val="2031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361061"/>
                <a:satOff val="7625"/>
                <a:lumOff val="2031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361061"/>
                <a:satOff val="7625"/>
                <a:lumOff val="2031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sp:txBody>
      <dsp:txXfrm>
        <a:off x="1938351" y="1855095"/>
        <a:ext cx="1218298" cy="406099"/>
      </dsp:txXfrm>
    </dsp:sp>
    <dsp:sp modelId="{FCB69041-D8E1-BE4C-B8E6-77F372C9203E}">
      <dsp:nvSpPr>
        <dsp:cNvPr id="0" name=""/>
        <dsp:cNvSpPr/>
      </dsp:nvSpPr>
      <dsp:spPr>
        <a:xfrm>
          <a:off x="1727098" y="2267347"/>
          <a:ext cx="1640806" cy="1640806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sp:txBody>
      <dsp:txXfrm>
        <a:off x="1967388" y="2677549"/>
        <a:ext cx="1160225" cy="8204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95847-60DA-4861-B3B6-4E0F0938A118}">
      <dsp:nvSpPr>
        <dsp:cNvPr id="0" name=""/>
        <dsp:cNvSpPr/>
      </dsp:nvSpPr>
      <dsp:spPr>
        <a:xfrm>
          <a:off x="881631" y="243495"/>
          <a:ext cx="3322303" cy="3326570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sp:txBody>
      <dsp:txXfrm>
        <a:off x="1919851" y="409824"/>
        <a:ext cx="1245863" cy="332657"/>
      </dsp:txXfrm>
    </dsp:sp>
    <dsp:sp modelId="{2D02165A-290C-4BBC-8983-E7F71C4C038E}">
      <dsp:nvSpPr>
        <dsp:cNvPr id="0" name=""/>
        <dsp:cNvSpPr/>
      </dsp:nvSpPr>
      <dsp:spPr>
        <a:xfrm>
          <a:off x="954962" y="605190"/>
          <a:ext cx="3185077" cy="3174024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120354"/>
                <a:satOff val="2542"/>
                <a:lumOff val="67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120354"/>
                <a:satOff val="2542"/>
                <a:lumOff val="67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120354"/>
                <a:satOff val="2542"/>
                <a:lumOff val="67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sp:txBody>
      <dsp:txXfrm>
        <a:off x="1860718" y="787697"/>
        <a:ext cx="1373564" cy="365012"/>
      </dsp:txXfrm>
    </dsp:sp>
    <dsp:sp modelId="{87979900-2E0F-4485-86FE-57293CE8FB0C}">
      <dsp:nvSpPr>
        <dsp:cNvPr id="0" name=""/>
        <dsp:cNvSpPr/>
      </dsp:nvSpPr>
      <dsp:spPr>
        <a:xfrm>
          <a:off x="1078429" y="1100029"/>
          <a:ext cx="2938142" cy="2744838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240708"/>
                <a:satOff val="5083"/>
                <a:lumOff val="135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240708"/>
                <a:satOff val="5083"/>
                <a:lumOff val="135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240708"/>
                <a:satOff val="5083"/>
                <a:lumOff val="135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sp:txBody>
      <dsp:txXfrm>
        <a:off x="1787256" y="1289423"/>
        <a:ext cx="1520488" cy="378787"/>
      </dsp:txXfrm>
    </dsp:sp>
    <dsp:sp modelId="{F64BB189-A480-4E58-8708-AD84561E4CA2}">
      <dsp:nvSpPr>
        <dsp:cNvPr id="0" name=""/>
        <dsp:cNvSpPr/>
      </dsp:nvSpPr>
      <dsp:spPr>
        <a:xfrm>
          <a:off x="1419446" y="1652045"/>
          <a:ext cx="2256108" cy="2256108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361061"/>
                <a:satOff val="7625"/>
                <a:lumOff val="2031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361061"/>
                <a:satOff val="7625"/>
                <a:lumOff val="2031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361061"/>
                <a:satOff val="7625"/>
                <a:lumOff val="2031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sp:txBody>
      <dsp:txXfrm>
        <a:off x="1938351" y="1855095"/>
        <a:ext cx="1218298" cy="406099"/>
      </dsp:txXfrm>
    </dsp:sp>
    <dsp:sp modelId="{FCB69041-D8E1-BE4C-B8E6-77F372C9203E}">
      <dsp:nvSpPr>
        <dsp:cNvPr id="0" name=""/>
        <dsp:cNvSpPr/>
      </dsp:nvSpPr>
      <dsp:spPr>
        <a:xfrm>
          <a:off x="1727098" y="2267347"/>
          <a:ext cx="1640806" cy="1640806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 dirty="0">
            <a:solidFill>
              <a:sysClr val="window" lastClr="FFFFFF"/>
            </a:solidFill>
            <a:latin typeface="Constantia"/>
            <a:ea typeface="+mn-ea"/>
            <a:cs typeface="Constantia"/>
          </a:endParaRPr>
        </a:p>
      </dsp:txBody>
      <dsp:txXfrm>
        <a:off x="1967388" y="2677549"/>
        <a:ext cx="1160225" cy="8204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95847-60DA-4861-B3B6-4E0F0938A118}">
      <dsp:nvSpPr>
        <dsp:cNvPr id="0" name=""/>
        <dsp:cNvSpPr/>
      </dsp:nvSpPr>
      <dsp:spPr>
        <a:xfrm>
          <a:off x="1976718" y="350456"/>
          <a:ext cx="4781697" cy="47878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kern="1200" dirty="0">
            <a:solidFill>
              <a:schemeClr val="bg1"/>
            </a:solidFill>
            <a:latin typeface="Constantia"/>
            <a:ea typeface="+mn-ea"/>
            <a:cs typeface="Constantia"/>
          </a:endParaRPr>
        </a:p>
      </dsp:txBody>
      <dsp:txXfrm>
        <a:off x="3470998" y="589848"/>
        <a:ext cx="1793136" cy="478783"/>
      </dsp:txXfrm>
    </dsp:sp>
    <dsp:sp modelId="{2D02165A-290C-4BBC-8983-E7F71C4C038E}">
      <dsp:nvSpPr>
        <dsp:cNvPr id="0" name=""/>
        <dsp:cNvSpPr/>
      </dsp:nvSpPr>
      <dsp:spPr>
        <a:xfrm>
          <a:off x="2082261" y="871033"/>
          <a:ext cx="4584190" cy="456828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 dirty="0">
            <a:solidFill>
              <a:schemeClr val="bg1"/>
            </a:solidFill>
            <a:latin typeface="Constantia"/>
            <a:ea typeface="+mn-ea"/>
            <a:cs typeface="Constantia"/>
          </a:endParaRPr>
        </a:p>
      </dsp:txBody>
      <dsp:txXfrm>
        <a:off x="3385890" y="1133710"/>
        <a:ext cx="1976932" cy="525352"/>
      </dsp:txXfrm>
    </dsp:sp>
    <dsp:sp modelId="{87979900-2E0F-4485-86FE-57293CE8FB0C}">
      <dsp:nvSpPr>
        <dsp:cNvPr id="0" name=""/>
        <dsp:cNvSpPr/>
      </dsp:nvSpPr>
      <dsp:spPr>
        <a:xfrm>
          <a:off x="2259964" y="1583240"/>
          <a:ext cx="4228783" cy="395056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solidFill>
              <a:schemeClr val="bg1"/>
            </a:solidFill>
            <a:latin typeface="Constantia"/>
            <a:ea typeface="+mn-ea"/>
            <a:cs typeface="Constantia"/>
          </a:endParaRPr>
        </a:p>
      </dsp:txBody>
      <dsp:txXfrm>
        <a:off x="3280158" y="1855829"/>
        <a:ext cx="2188395" cy="545178"/>
      </dsp:txXfrm>
    </dsp:sp>
    <dsp:sp modelId="{F64BB189-A480-4E58-8708-AD84561E4CA2}">
      <dsp:nvSpPr>
        <dsp:cNvPr id="0" name=""/>
        <dsp:cNvSpPr/>
      </dsp:nvSpPr>
      <dsp:spPr>
        <a:xfrm>
          <a:off x="2750780" y="2377741"/>
          <a:ext cx="3247152" cy="324715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solidFill>
              <a:schemeClr val="bg1"/>
            </a:solidFill>
            <a:latin typeface="Constantia"/>
            <a:ea typeface="+mn-ea"/>
            <a:cs typeface="Constantia"/>
          </a:endParaRPr>
        </a:p>
      </dsp:txBody>
      <dsp:txXfrm>
        <a:off x="3497625" y="2669985"/>
        <a:ext cx="1753462" cy="584487"/>
      </dsp:txXfrm>
    </dsp:sp>
    <dsp:sp modelId="{FCB69041-D8E1-BE4C-B8E6-77F372C9203E}">
      <dsp:nvSpPr>
        <dsp:cNvPr id="0" name=""/>
        <dsp:cNvSpPr/>
      </dsp:nvSpPr>
      <dsp:spPr>
        <a:xfrm>
          <a:off x="3193573" y="3263328"/>
          <a:ext cx="2361565" cy="236156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 dirty="0">
            <a:solidFill>
              <a:schemeClr val="bg1"/>
            </a:solidFill>
            <a:latin typeface="Constantia"/>
            <a:ea typeface="+mn-ea"/>
            <a:cs typeface="Constantia"/>
          </a:endParaRPr>
        </a:p>
      </dsp:txBody>
      <dsp:txXfrm>
        <a:off x="3539417" y="3853720"/>
        <a:ext cx="1669878" cy="11807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6EB1F-6C87-D845-811A-AF5C212B7E74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88103-51C8-C548-A9B2-B46B1A863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66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F590E8B-B6D1-4D78-A76A-45EF958BB9FB}" type="slidenum">
              <a:rPr lang="en-GB" altLang="en-US" smtClean="0"/>
              <a:pPr eaLnBrk="1" hangingPunct="1">
                <a:spcBef>
                  <a:spcPct val="0"/>
                </a:spcBef>
              </a:pPr>
              <a:t>4</a:t>
            </a:fld>
            <a:endParaRPr lang="en-GB" altLang="en-US"/>
          </a:p>
        </p:txBody>
      </p:sp>
      <p:sp>
        <p:nvSpPr>
          <p:cNvPr id="90115" name="Rectangle 7"/>
          <p:cNvSpPr txBox="1">
            <a:spLocks noGrp="1" noChangeArrowheads="1"/>
          </p:cNvSpPr>
          <p:nvPr/>
        </p:nvSpPr>
        <p:spPr bwMode="auto">
          <a:xfrm>
            <a:off x="3777607" y="9377316"/>
            <a:ext cx="2889938" cy="49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DD3ED99-6614-4A9E-A446-D618EAF91C5C}" type="slidenum">
              <a:rPr lang="en-GB" altLang="en-US"/>
              <a:pPr algn="r" eaLnBrk="1" hangingPunct="1">
                <a:spcBef>
                  <a:spcPct val="0"/>
                </a:spcBef>
              </a:pPr>
              <a:t>4</a:t>
            </a:fld>
            <a:endParaRPr lang="en-GB" altLang="en-US"/>
          </a:p>
        </p:txBody>
      </p:sp>
      <p:sp>
        <p:nvSpPr>
          <p:cNvPr id="901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2792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1870-598F-394E-AB5F-A3441E59B6EF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D77-9CD7-2B45-B501-1AC2BDA82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35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1870-598F-394E-AB5F-A3441E59B6EF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D77-9CD7-2B45-B501-1AC2BDA82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0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1870-598F-394E-AB5F-A3441E59B6EF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D77-9CD7-2B45-B501-1AC2BDA82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02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1870-598F-394E-AB5F-A3441E59B6EF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D77-9CD7-2B45-B501-1AC2BDA82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5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1870-598F-394E-AB5F-A3441E59B6EF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D77-9CD7-2B45-B501-1AC2BDA82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8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1870-598F-394E-AB5F-A3441E59B6EF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D77-9CD7-2B45-B501-1AC2BDA82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20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1870-598F-394E-AB5F-A3441E59B6EF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D77-9CD7-2B45-B501-1AC2BDA82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1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1870-598F-394E-AB5F-A3441E59B6EF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D77-9CD7-2B45-B501-1AC2BDA82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60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1870-598F-394E-AB5F-A3441E59B6EF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D77-9CD7-2B45-B501-1AC2BDA82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07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1870-598F-394E-AB5F-A3441E59B6EF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D77-9CD7-2B45-B501-1AC2BDA82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39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1870-598F-394E-AB5F-A3441E59B6EF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D77-9CD7-2B45-B501-1AC2BDA82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53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B1870-598F-394E-AB5F-A3441E59B6EF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D0D77-9CD7-2B45-B501-1AC2BDA82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2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29" Type="http://schemas.openxmlformats.org/officeDocument/2006/relationships/diagramQuickStyle" Target="../diagrams/quickStyle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32" Type="http://schemas.openxmlformats.org/officeDocument/2006/relationships/image" Target="../media/image16.jpeg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diagramLayout" Target="../diagrams/layout6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31" Type="http://schemas.microsoft.com/office/2007/relationships/diagramDrawing" Target="../diagrams/drawing6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diagramData" Target="../diagrams/data6.xml"/><Relationship Id="rId30" Type="http://schemas.openxmlformats.org/officeDocument/2006/relationships/diagramColors" Target="../diagrams/colors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em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ep-end-logo-final-colour">
            <a:extLst>
              <a:ext uri="{FF2B5EF4-FFF2-40B4-BE49-F238E27FC236}">
                <a16:creationId xmlns:a16="http://schemas.microsoft.com/office/drawing/2014/main" id="{FDE9C870-8B6A-1D46-8B10-895F45B07B2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721" y="1280159"/>
            <a:ext cx="4041913" cy="32123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5B0010-9ABF-DE48-AFAF-CC43D9964CCF}"/>
              </a:ext>
            </a:extLst>
          </p:cNvPr>
          <p:cNvSpPr txBox="1"/>
          <p:nvPr/>
        </p:nvSpPr>
        <p:spPr>
          <a:xfrm>
            <a:off x="437321" y="2089265"/>
            <a:ext cx="60274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LEARNING FROM THE </a:t>
            </a:r>
          </a:p>
          <a:p>
            <a:r>
              <a:rPr 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SCOTTISH DEEP END PROJECT</a:t>
            </a:r>
          </a:p>
        </p:txBody>
      </p:sp>
    </p:spTree>
    <p:extLst>
      <p:ext uri="{BB962C8B-B14F-4D97-AF65-F5344CB8AC3E}">
        <p14:creationId xmlns:p14="http://schemas.microsoft.com/office/powerpoint/2010/main" val="1000147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rach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9" y="-963613"/>
            <a:ext cx="10236201" cy="745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3" descr="deep-end-logo-final-colo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0" y="2"/>
            <a:ext cx="21590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7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4"/>
          <p:cNvSpPr txBox="1">
            <a:spLocks noChangeArrowheads="1"/>
          </p:cNvSpPr>
          <p:nvPr/>
        </p:nvSpPr>
        <p:spPr bwMode="auto">
          <a:xfrm>
            <a:off x="1976294" y="738271"/>
            <a:ext cx="8497887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FF0000"/>
                </a:solidFill>
                <a:latin typeface="Arial Narrow" pitchFamily="34" charset="0"/>
              </a:rPr>
              <a:t>THE DEEP END MANIFESTO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3200" dirty="0">
              <a:solidFill>
                <a:srgbClr val="FF0000"/>
              </a:solidFill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GB" altLang="en-US" sz="2400" dirty="0">
                <a:solidFill>
                  <a:srgbClr val="99CCFF"/>
                </a:solidFill>
                <a:latin typeface="Arial Narrow" pitchFamily="34" charset="0"/>
              </a:rPr>
              <a:t>Extra TIME for consultations </a:t>
            </a:r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(INVERSE CARE LAW)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GB" altLang="en-US" sz="2400" dirty="0">
              <a:solidFill>
                <a:srgbClr val="99CCFF"/>
              </a:solidFill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GB" altLang="en-US" sz="2400" dirty="0">
                <a:solidFill>
                  <a:srgbClr val="FF99FF"/>
                </a:solidFill>
                <a:latin typeface="Arial Narrow" pitchFamily="34" charset="0"/>
              </a:rPr>
              <a:t>Best use of serial ENCOUNTERS </a:t>
            </a:r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(PATIENT STORIES)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GB" altLang="en-US" sz="2400" dirty="0">
              <a:solidFill>
                <a:srgbClr val="66FF99"/>
              </a:solidFill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GB" altLang="en-US" sz="2400" dirty="0">
                <a:solidFill>
                  <a:srgbClr val="66FF99"/>
                </a:solidFill>
                <a:latin typeface="Arial Narrow" pitchFamily="34" charset="0"/>
              </a:rPr>
              <a:t>General practices as the NATURAL HUBS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solidFill>
                  <a:srgbClr val="66FF99"/>
                </a:solidFill>
                <a:latin typeface="Arial Narrow" pitchFamily="34" charset="0"/>
              </a:rPr>
              <a:t>	of local health systems </a:t>
            </a:r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(LINKING WITH OTHERS)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GB" altLang="en-US" sz="2400" dirty="0">
              <a:solidFill>
                <a:srgbClr val="66FF99"/>
              </a:solidFill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solidFill>
                  <a:srgbClr val="FFFF00"/>
                </a:solidFill>
                <a:latin typeface="Arial Narrow" pitchFamily="34" charset="0"/>
              </a:rPr>
              <a:t>4.  Better CONNECTIONS across the front line </a:t>
            </a:r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(SHARED LEARNING)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GB" altLang="en-US" sz="2400" dirty="0"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solidFill>
                  <a:srgbClr val="FF9966"/>
                </a:solidFill>
                <a:latin typeface="Arial Narrow" pitchFamily="34" charset="0"/>
              </a:rPr>
              <a:t>5.  Better SUPPORT for the front line </a:t>
            </a:r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(INFRASTRUCTURE)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dirty="0"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solidFill>
                  <a:srgbClr val="FF6699"/>
                </a:solidFill>
                <a:latin typeface="Arial Narrow" pitchFamily="34" charset="0"/>
              </a:rPr>
              <a:t>6. LEADERSHIP at different levels </a:t>
            </a:r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(AT EVERY LEVEL)</a:t>
            </a:r>
          </a:p>
        </p:txBody>
      </p:sp>
    </p:spTree>
    <p:extLst>
      <p:ext uri="{BB962C8B-B14F-4D97-AF65-F5344CB8AC3E}">
        <p14:creationId xmlns:p14="http://schemas.microsoft.com/office/powerpoint/2010/main" val="3822612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>
            <a:extLst>
              <a:ext uri="{FF2B5EF4-FFF2-40B4-BE49-F238E27FC236}">
                <a16:creationId xmlns:a16="http://schemas.microsoft.com/office/drawing/2014/main" id="{69681D21-8F84-C848-B108-DC2CB2676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550863"/>
            <a:ext cx="7416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2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nstantia" panose="02030602050306030303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GP Scope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F29827A-D771-0F43-9DE2-68B1B88B39D2}"/>
              </a:ext>
            </a:extLst>
          </p:cNvPr>
          <p:cNvGraphicFramePr/>
          <p:nvPr/>
        </p:nvGraphicFramePr>
        <p:xfrm>
          <a:off x="22386183" y="14159032"/>
          <a:ext cx="5095002" cy="4102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DB5080C-B66E-8C4E-9194-F331F51D49DC}"/>
              </a:ext>
            </a:extLst>
          </p:cNvPr>
          <p:cNvGraphicFramePr/>
          <p:nvPr/>
        </p:nvGraphicFramePr>
        <p:xfrm>
          <a:off x="22386183" y="14159032"/>
          <a:ext cx="5095002" cy="4102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D40B766-DF82-D249-8617-7FC73FF77E7A}"/>
              </a:ext>
            </a:extLst>
          </p:cNvPr>
          <p:cNvSpPr/>
          <p:nvPr/>
        </p:nvSpPr>
        <p:spPr>
          <a:xfrm>
            <a:off x="24131588" y="16884650"/>
            <a:ext cx="1604962" cy="754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85843">
              <a:defRPr/>
            </a:pPr>
            <a:r>
              <a:rPr lang="en-US" sz="1400" b="1" kern="0" dirty="0">
                <a:solidFill>
                  <a:srgbClr val="FFFFFF"/>
                </a:solidFill>
                <a:latin typeface="Constantia"/>
                <a:cs typeface="Constantia"/>
              </a:rPr>
              <a:t>Individual Clinical </a:t>
            </a:r>
          </a:p>
          <a:p>
            <a:pPr algn="ctr" defTabSz="1085843">
              <a:defRPr/>
            </a:pPr>
            <a:r>
              <a:rPr lang="en-US" sz="1400" b="1" kern="0" dirty="0">
                <a:solidFill>
                  <a:srgbClr val="FFFFFF"/>
                </a:solidFill>
                <a:latin typeface="Constantia"/>
                <a:cs typeface="Constantia"/>
              </a:rPr>
              <a:t>Care</a:t>
            </a:r>
            <a:endParaRPr lang="en-US" sz="1400" b="1" kern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2EE76F-76A4-BA41-AFFC-7EC6FC1437C9}"/>
              </a:ext>
            </a:extLst>
          </p:cNvPr>
          <p:cNvSpPr/>
          <p:nvPr/>
        </p:nvSpPr>
        <p:spPr>
          <a:xfrm>
            <a:off x="24320500" y="14446250"/>
            <a:ext cx="1227138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85843">
              <a:defRPr/>
            </a:pPr>
            <a:r>
              <a:rPr lang="en-US" sz="1400" b="1" kern="0" dirty="0">
                <a:solidFill>
                  <a:srgbClr val="FFFFFF"/>
                </a:solidFill>
                <a:latin typeface="Constantia"/>
                <a:cs typeface="Constantia"/>
              </a:rPr>
              <a:t>Politics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67A04D-7B3A-EC47-A9B4-04EC252D7EBD}"/>
              </a:ext>
            </a:extLst>
          </p:cNvPr>
          <p:cNvSpPr/>
          <p:nvPr/>
        </p:nvSpPr>
        <p:spPr>
          <a:xfrm>
            <a:off x="24109363" y="15436850"/>
            <a:ext cx="1649412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85843">
              <a:defRPr/>
            </a:pPr>
            <a:r>
              <a:rPr lang="en-US" sz="1400" b="1" kern="0" dirty="0">
                <a:solidFill>
                  <a:srgbClr val="FFFFFF"/>
                </a:solidFill>
                <a:latin typeface="Constantia"/>
                <a:cs typeface="Constantia"/>
              </a:rPr>
              <a:t>Community</a:t>
            </a:r>
            <a:endParaRPr lang="en-US" sz="1400" b="1" kern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FEA216-57C8-D946-B219-2E50B07E7377}"/>
              </a:ext>
            </a:extLst>
          </p:cNvPr>
          <p:cNvSpPr/>
          <p:nvPr/>
        </p:nvSpPr>
        <p:spPr>
          <a:xfrm>
            <a:off x="24122063" y="15968663"/>
            <a:ext cx="1624012" cy="538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85843">
              <a:defRPr/>
            </a:pPr>
            <a:r>
              <a:rPr lang="en-US" sz="1400" b="1" kern="0" dirty="0">
                <a:solidFill>
                  <a:srgbClr val="FFFFFF"/>
                </a:solidFill>
                <a:latin typeface="Constantia"/>
                <a:cs typeface="Constantia"/>
              </a:rPr>
              <a:t>Individual Social Issues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E97DF6-3288-024D-B03B-A4C6CD55D81B}"/>
              </a:ext>
            </a:extLst>
          </p:cNvPr>
          <p:cNvSpPr/>
          <p:nvPr/>
        </p:nvSpPr>
        <p:spPr>
          <a:xfrm>
            <a:off x="24207788" y="14908213"/>
            <a:ext cx="1452562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85843">
              <a:defRPr/>
            </a:pPr>
            <a:r>
              <a:rPr lang="en-US" sz="1400" b="1" kern="0" dirty="0">
                <a:solidFill>
                  <a:srgbClr val="FFFFFF"/>
                </a:solidFill>
                <a:latin typeface="Constantia"/>
                <a:cs typeface="Constantia"/>
              </a:rPr>
              <a:t>Policy</a:t>
            </a:r>
            <a:endParaRPr lang="en-US" sz="1400" b="1" kern="0" dirty="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74DBE372-613D-C243-80E8-047EB08051CD}"/>
              </a:ext>
            </a:extLst>
          </p:cNvPr>
          <p:cNvGraphicFramePr/>
          <p:nvPr/>
        </p:nvGraphicFramePr>
        <p:xfrm>
          <a:off x="22538583" y="14311432"/>
          <a:ext cx="5095002" cy="4102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0F5D5C73-9EA8-5E44-99C7-B099BFB97E12}"/>
              </a:ext>
            </a:extLst>
          </p:cNvPr>
          <p:cNvSpPr/>
          <p:nvPr/>
        </p:nvSpPr>
        <p:spPr>
          <a:xfrm>
            <a:off x="24283988" y="17037050"/>
            <a:ext cx="1604962" cy="754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85843">
              <a:defRPr/>
            </a:pPr>
            <a:r>
              <a:rPr lang="en-US" sz="1400" b="1" kern="0" dirty="0">
                <a:solidFill>
                  <a:srgbClr val="FFFFFF"/>
                </a:solidFill>
                <a:latin typeface="Constantia"/>
                <a:cs typeface="Constantia"/>
              </a:rPr>
              <a:t>Individual Clinical </a:t>
            </a:r>
          </a:p>
          <a:p>
            <a:pPr algn="ctr" defTabSz="1085843">
              <a:defRPr/>
            </a:pPr>
            <a:r>
              <a:rPr lang="en-US" sz="1400" b="1" kern="0" dirty="0">
                <a:solidFill>
                  <a:srgbClr val="FFFFFF"/>
                </a:solidFill>
                <a:latin typeface="Constantia"/>
                <a:cs typeface="Constantia"/>
              </a:rPr>
              <a:t>Care</a:t>
            </a:r>
            <a:endParaRPr lang="en-US" sz="1400" b="1" kern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F57AFC-3C75-C248-98A2-3A6A453691C1}"/>
              </a:ext>
            </a:extLst>
          </p:cNvPr>
          <p:cNvSpPr/>
          <p:nvPr/>
        </p:nvSpPr>
        <p:spPr>
          <a:xfrm>
            <a:off x="24472900" y="14598650"/>
            <a:ext cx="1227138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85843">
              <a:defRPr/>
            </a:pPr>
            <a:r>
              <a:rPr lang="en-US" sz="1400" b="1" kern="0" dirty="0">
                <a:solidFill>
                  <a:srgbClr val="FFFFFF"/>
                </a:solidFill>
                <a:latin typeface="Constantia"/>
                <a:cs typeface="Constantia"/>
              </a:rPr>
              <a:t>Politics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994E5A-FB37-D14B-B0DB-3B3F03CECE04}"/>
              </a:ext>
            </a:extLst>
          </p:cNvPr>
          <p:cNvSpPr/>
          <p:nvPr/>
        </p:nvSpPr>
        <p:spPr>
          <a:xfrm>
            <a:off x="24261763" y="15589250"/>
            <a:ext cx="1649412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85843">
              <a:defRPr/>
            </a:pPr>
            <a:r>
              <a:rPr lang="en-US" sz="1400" b="1" kern="0" dirty="0">
                <a:solidFill>
                  <a:srgbClr val="FFFFFF"/>
                </a:solidFill>
                <a:latin typeface="Constantia"/>
                <a:cs typeface="Constantia"/>
              </a:rPr>
              <a:t>Community</a:t>
            </a:r>
            <a:endParaRPr lang="en-US" sz="1400" b="1" kern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317217-AE73-9D4D-B771-A0728EF67DCE}"/>
              </a:ext>
            </a:extLst>
          </p:cNvPr>
          <p:cNvSpPr/>
          <p:nvPr/>
        </p:nvSpPr>
        <p:spPr>
          <a:xfrm>
            <a:off x="24274463" y="16121063"/>
            <a:ext cx="1624012" cy="538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85843">
              <a:defRPr/>
            </a:pPr>
            <a:r>
              <a:rPr lang="en-US" sz="1400" b="1" kern="0" dirty="0">
                <a:solidFill>
                  <a:srgbClr val="FFFFFF"/>
                </a:solidFill>
                <a:latin typeface="Constantia"/>
                <a:cs typeface="Constantia"/>
              </a:rPr>
              <a:t>Individual Social Issues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1A88E7-CFDE-DD44-A8C3-0F77FEA62BF0}"/>
              </a:ext>
            </a:extLst>
          </p:cNvPr>
          <p:cNvSpPr/>
          <p:nvPr/>
        </p:nvSpPr>
        <p:spPr>
          <a:xfrm>
            <a:off x="24360188" y="15060613"/>
            <a:ext cx="1452562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85843">
              <a:defRPr/>
            </a:pPr>
            <a:r>
              <a:rPr lang="en-US" sz="1400" b="1" kern="0" dirty="0">
                <a:solidFill>
                  <a:srgbClr val="FFFFFF"/>
                </a:solidFill>
                <a:latin typeface="Constantia"/>
                <a:cs typeface="Constantia"/>
              </a:rPr>
              <a:t>Policy</a:t>
            </a:r>
            <a:endParaRPr lang="en-US" sz="1400" b="1" kern="0" dirty="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5CAF9DB4-4A4E-FA4F-A5AD-0E6E552E0FA2}"/>
              </a:ext>
            </a:extLst>
          </p:cNvPr>
          <p:cNvGraphicFramePr/>
          <p:nvPr/>
        </p:nvGraphicFramePr>
        <p:xfrm>
          <a:off x="22690983" y="14463832"/>
          <a:ext cx="5095002" cy="4102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2ADAADB5-436E-EF49-A01C-5DCF9765DB19}"/>
              </a:ext>
            </a:extLst>
          </p:cNvPr>
          <p:cNvSpPr/>
          <p:nvPr/>
        </p:nvSpPr>
        <p:spPr>
          <a:xfrm>
            <a:off x="24436388" y="17189450"/>
            <a:ext cx="1604962" cy="754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85843">
              <a:defRPr/>
            </a:pPr>
            <a:r>
              <a:rPr lang="en-US" sz="1400" b="1" kern="0" dirty="0">
                <a:solidFill>
                  <a:srgbClr val="FFFFFF"/>
                </a:solidFill>
                <a:latin typeface="Constantia"/>
                <a:cs typeface="Constantia"/>
              </a:rPr>
              <a:t>Individual Clinical </a:t>
            </a:r>
          </a:p>
          <a:p>
            <a:pPr algn="ctr" defTabSz="1085843">
              <a:defRPr/>
            </a:pPr>
            <a:r>
              <a:rPr lang="en-US" sz="1400" b="1" kern="0" dirty="0">
                <a:solidFill>
                  <a:srgbClr val="FFFFFF"/>
                </a:solidFill>
                <a:latin typeface="Constantia"/>
                <a:cs typeface="Constantia"/>
              </a:rPr>
              <a:t>Care</a:t>
            </a:r>
            <a:endParaRPr lang="en-US" sz="1400" b="1" kern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0DD8BE-8A0C-244F-B2B1-40A3899D7FBF}"/>
              </a:ext>
            </a:extLst>
          </p:cNvPr>
          <p:cNvSpPr/>
          <p:nvPr/>
        </p:nvSpPr>
        <p:spPr>
          <a:xfrm>
            <a:off x="24625300" y="14751050"/>
            <a:ext cx="1227138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85843">
              <a:defRPr/>
            </a:pPr>
            <a:r>
              <a:rPr lang="en-US" sz="1400" b="1" kern="0" dirty="0">
                <a:solidFill>
                  <a:srgbClr val="FFFFFF"/>
                </a:solidFill>
                <a:latin typeface="Constantia"/>
                <a:cs typeface="Constantia"/>
              </a:rPr>
              <a:t>Politics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1D1420-5B7D-EA45-A075-BBAC8DB40EAF}"/>
              </a:ext>
            </a:extLst>
          </p:cNvPr>
          <p:cNvSpPr/>
          <p:nvPr/>
        </p:nvSpPr>
        <p:spPr>
          <a:xfrm>
            <a:off x="24414163" y="15741650"/>
            <a:ext cx="1649412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85843">
              <a:defRPr/>
            </a:pPr>
            <a:r>
              <a:rPr lang="en-US" sz="1400" b="1" kern="0" dirty="0">
                <a:solidFill>
                  <a:srgbClr val="FFFFFF"/>
                </a:solidFill>
                <a:latin typeface="Constantia"/>
                <a:cs typeface="Constantia"/>
              </a:rPr>
              <a:t>Community</a:t>
            </a:r>
            <a:endParaRPr lang="en-US" sz="1400" b="1" kern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ACCC41-AA14-9449-AF8A-56F05FBC4715}"/>
              </a:ext>
            </a:extLst>
          </p:cNvPr>
          <p:cNvSpPr/>
          <p:nvPr/>
        </p:nvSpPr>
        <p:spPr>
          <a:xfrm>
            <a:off x="24426863" y="16273463"/>
            <a:ext cx="1624012" cy="538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85843">
              <a:defRPr/>
            </a:pPr>
            <a:r>
              <a:rPr lang="en-US" sz="1400" b="1" kern="0" dirty="0">
                <a:solidFill>
                  <a:srgbClr val="FFFFFF"/>
                </a:solidFill>
                <a:latin typeface="Constantia"/>
                <a:cs typeface="Constantia"/>
              </a:rPr>
              <a:t>Individual Social Issues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4EFE94-1820-6D4E-AC28-88D3855F40DD}"/>
              </a:ext>
            </a:extLst>
          </p:cNvPr>
          <p:cNvSpPr/>
          <p:nvPr/>
        </p:nvSpPr>
        <p:spPr>
          <a:xfrm>
            <a:off x="24512588" y="15213013"/>
            <a:ext cx="1452562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85843">
              <a:defRPr/>
            </a:pPr>
            <a:r>
              <a:rPr lang="en-US" sz="1400" b="1" kern="0" dirty="0">
                <a:solidFill>
                  <a:srgbClr val="FFFFFF"/>
                </a:solidFill>
                <a:latin typeface="Constantia"/>
                <a:cs typeface="Constantia"/>
              </a:rPr>
              <a:t>Policy</a:t>
            </a:r>
            <a:endParaRPr lang="en-US" sz="1400" b="1" kern="0" dirty="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7438A925-9B60-E447-BB3F-16B82350C811}"/>
              </a:ext>
            </a:extLst>
          </p:cNvPr>
          <p:cNvGraphicFramePr/>
          <p:nvPr/>
        </p:nvGraphicFramePr>
        <p:xfrm>
          <a:off x="23258227" y="14311432"/>
          <a:ext cx="5095002" cy="4102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0C288463-E440-2546-A873-6C7981E65C3B}"/>
              </a:ext>
            </a:extLst>
          </p:cNvPr>
          <p:cNvSpPr/>
          <p:nvPr/>
        </p:nvSpPr>
        <p:spPr>
          <a:xfrm>
            <a:off x="25003125" y="17037050"/>
            <a:ext cx="1604963" cy="754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85843">
              <a:defRPr/>
            </a:pPr>
            <a:r>
              <a:rPr lang="en-US" sz="1400" b="1" kern="0" dirty="0">
                <a:solidFill>
                  <a:srgbClr val="FFFFFF"/>
                </a:solidFill>
                <a:latin typeface="Constantia"/>
                <a:cs typeface="Constantia"/>
              </a:rPr>
              <a:t>Individual Clinical </a:t>
            </a:r>
          </a:p>
          <a:p>
            <a:pPr algn="ctr" defTabSz="1085843">
              <a:defRPr/>
            </a:pPr>
            <a:r>
              <a:rPr lang="en-US" sz="1400" b="1" kern="0" dirty="0">
                <a:solidFill>
                  <a:srgbClr val="FFFFFF"/>
                </a:solidFill>
                <a:latin typeface="Constantia"/>
                <a:cs typeface="Constantia"/>
              </a:rPr>
              <a:t>Care</a:t>
            </a:r>
            <a:endParaRPr lang="en-US" sz="1400" b="1" kern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62BAB2-177B-384D-950A-3A326316F9ED}"/>
              </a:ext>
            </a:extLst>
          </p:cNvPr>
          <p:cNvSpPr/>
          <p:nvPr/>
        </p:nvSpPr>
        <p:spPr>
          <a:xfrm>
            <a:off x="25192038" y="14598650"/>
            <a:ext cx="1227137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85843">
              <a:defRPr/>
            </a:pPr>
            <a:r>
              <a:rPr lang="en-US" sz="1400" b="1" kern="0" dirty="0">
                <a:solidFill>
                  <a:srgbClr val="FFFFFF"/>
                </a:solidFill>
                <a:latin typeface="Constantia"/>
                <a:cs typeface="Constantia"/>
              </a:rPr>
              <a:t>Politics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E94A13-5FE6-C341-A5C2-85E730E56A7B}"/>
              </a:ext>
            </a:extLst>
          </p:cNvPr>
          <p:cNvSpPr/>
          <p:nvPr/>
        </p:nvSpPr>
        <p:spPr>
          <a:xfrm>
            <a:off x="24980900" y="15589250"/>
            <a:ext cx="164941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85843">
              <a:defRPr/>
            </a:pPr>
            <a:r>
              <a:rPr lang="en-US" sz="1400" b="1" kern="0" dirty="0">
                <a:solidFill>
                  <a:srgbClr val="FFFFFF"/>
                </a:solidFill>
                <a:latin typeface="Constantia"/>
                <a:cs typeface="Constantia"/>
              </a:rPr>
              <a:t>Community</a:t>
            </a:r>
            <a:endParaRPr lang="en-US" sz="1400" b="1" kern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0AB60F-461A-2D44-A24D-AEAEB6C185C6}"/>
              </a:ext>
            </a:extLst>
          </p:cNvPr>
          <p:cNvSpPr/>
          <p:nvPr/>
        </p:nvSpPr>
        <p:spPr>
          <a:xfrm>
            <a:off x="24993600" y="16121063"/>
            <a:ext cx="1624013" cy="538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85843">
              <a:defRPr/>
            </a:pPr>
            <a:r>
              <a:rPr lang="en-US" sz="1400" b="1" kern="0" dirty="0">
                <a:solidFill>
                  <a:srgbClr val="FFFFFF"/>
                </a:solidFill>
                <a:latin typeface="Constantia"/>
                <a:cs typeface="Constantia"/>
              </a:rPr>
              <a:t>Individual Social Issues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7D91BD-5CFA-5640-BC88-586167CD8F32}"/>
              </a:ext>
            </a:extLst>
          </p:cNvPr>
          <p:cNvSpPr/>
          <p:nvPr/>
        </p:nvSpPr>
        <p:spPr>
          <a:xfrm>
            <a:off x="25079325" y="15060613"/>
            <a:ext cx="14525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85843">
              <a:defRPr/>
            </a:pPr>
            <a:r>
              <a:rPr lang="en-US" sz="1400" b="1" kern="0" dirty="0">
                <a:solidFill>
                  <a:srgbClr val="FFFFFF"/>
                </a:solidFill>
                <a:latin typeface="Constantia"/>
                <a:cs typeface="Constantia"/>
              </a:rPr>
              <a:t>Policy</a:t>
            </a:r>
            <a:endParaRPr lang="en-US" sz="1400" b="1" kern="0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34844" name="Group 29">
            <a:extLst>
              <a:ext uri="{FF2B5EF4-FFF2-40B4-BE49-F238E27FC236}">
                <a16:creationId xmlns:a16="http://schemas.microsoft.com/office/drawing/2014/main" id="{2F2332C0-0C50-0749-B7CF-115B78B34C2B}"/>
              </a:ext>
            </a:extLst>
          </p:cNvPr>
          <p:cNvGrpSpPr>
            <a:grpSpLocks/>
          </p:cNvGrpSpPr>
          <p:nvPr/>
        </p:nvGrpSpPr>
        <p:grpSpPr bwMode="auto">
          <a:xfrm>
            <a:off x="1755776" y="484202"/>
            <a:ext cx="8748713" cy="5903913"/>
            <a:chOff x="-6543580" y="6978051"/>
            <a:chExt cx="5095002" cy="4102015"/>
          </a:xfrm>
        </p:grpSpPr>
        <p:graphicFrame>
          <p:nvGraphicFramePr>
            <p:cNvPr id="31" name="Diagram 30">
              <a:extLst>
                <a:ext uri="{FF2B5EF4-FFF2-40B4-BE49-F238E27FC236}">
                  <a16:creationId xmlns:a16="http://schemas.microsoft.com/office/drawing/2014/main" id="{6D86EAE7-3F2B-EB44-A1D0-BE2013A19EC0}"/>
                </a:ext>
              </a:extLst>
            </p:cNvPr>
            <p:cNvGraphicFramePr/>
            <p:nvPr/>
          </p:nvGraphicFramePr>
          <p:xfrm>
            <a:off x="-6543580" y="6978051"/>
            <a:ext cx="5095002" cy="410201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7" r:lo="rId28" r:qs="rId29" r:cs="rId30"/>
            </a:graphicData>
          </a:graphic>
        </p:graphicFrame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245AC35-9F52-6848-8E96-E364DF08ADD5}"/>
                </a:ext>
              </a:extLst>
            </p:cNvPr>
            <p:cNvSpPr/>
            <p:nvPr/>
          </p:nvSpPr>
          <p:spPr>
            <a:xfrm>
              <a:off x="-4799020" y="9909795"/>
              <a:ext cx="1605882" cy="48200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1085843">
                <a:defRPr/>
              </a:pPr>
              <a:r>
                <a:rPr lang="en-US" sz="1900" b="1" kern="0" dirty="0">
                  <a:ln w="3175" cmpd="sng">
                    <a:noFill/>
                  </a:ln>
                  <a:latin typeface="Constantia"/>
                  <a:cs typeface="Constantia"/>
                </a:rPr>
                <a:t>Individual Clinical </a:t>
              </a:r>
            </a:p>
            <a:p>
              <a:pPr algn="ctr" defTabSz="1085843">
                <a:defRPr/>
              </a:pPr>
              <a:r>
                <a:rPr lang="en-US" sz="1900" b="1" kern="0" dirty="0">
                  <a:ln w="3175" cmpd="sng">
                    <a:noFill/>
                  </a:ln>
                  <a:latin typeface="Constantia"/>
                  <a:cs typeface="Constantia"/>
                </a:rPr>
                <a:t>Care</a:t>
              </a:r>
              <a:endParaRPr lang="en-US" sz="1900" b="1" kern="0" dirty="0">
                <a:ln w="3175" cmpd="sng">
                  <a:noFill/>
                </a:ln>
                <a:latin typeface="Arial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70F3481-6759-6C4D-890F-63E0AA1EB5B9}"/>
                </a:ext>
              </a:extLst>
            </p:cNvPr>
            <p:cNvSpPr/>
            <p:nvPr/>
          </p:nvSpPr>
          <p:spPr>
            <a:xfrm>
              <a:off x="-4609495" y="7316669"/>
              <a:ext cx="1226832" cy="27464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1085843">
                <a:defRPr/>
              </a:pPr>
              <a:r>
                <a:rPr lang="en-US" sz="1900" b="1" kern="0" dirty="0">
                  <a:ln w="3175" cmpd="sng">
                    <a:noFill/>
                  </a:ln>
                  <a:latin typeface="Constantia"/>
                  <a:cs typeface="Constantia"/>
                </a:rPr>
                <a:t>Politics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5375945-AA56-654A-A0C3-A264E1051306}"/>
                </a:ext>
              </a:extLst>
            </p:cNvPr>
            <p:cNvSpPr/>
            <p:nvPr/>
          </p:nvSpPr>
          <p:spPr>
            <a:xfrm>
              <a:off x="-4820284" y="8256415"/>
              <a:ext cx="1648410" cy="27464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1085843">
                <a:defRPr/>
              </a:pPr>
              <a:r>
                <a:rPr lang="en-US" sz="1900" b="1" kern="0" dirty="0">
                  <a:ln w="3175" cmpd="sng">
                    <a:noFill/>
                  </a:ln>
                  <a:latin typeface="Constantia"/>
                  <a:cs typeface="Constantia"/>
                </a:rPr>
                <a:t>Community</a:t>
              </a:r>
              <a:endParaRPr lang="en-US" sz="1900" b="1" kern="0" dirty="0">
                <a:ln w="3175" cmpd="sng">
                  <a:noFill/>
                </a:ln>
                <a:latin typeface="Arial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85B53A9-22CD-F546-96DC-F6BE3B336854}"/>
                </a:ext>
              </a:extLst>
            </p:cNvPr>
            <p:cNvSpPr/>
            <p:nvPr/>
          </p:nvSpPr>
          <p:spPr>
            <a:xfrm>
              <a:off x="-4808265" y="8832175"/>
              <a:ext cx="1624372" cy="47097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1085843">
                <a:defRPr/>
              </a:pPr>
              <a:r>
                <a:rPr lang="en-US" sz="1900" b="1" kern="0" dirty="0">
                  <a:ln w="3175" cmpd="sng">
                    <a:noFill/>
                  </a:ln>
                  <a:latin typeface="Constantia"/>
                  <a:cs typeface="Constantia"/>
                </a:rPr>
                <a:t>Individual Social Issues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589186E-DA56-1548-9E13-97D09BA4741C}"/>
                </a:ext>
              </a:extLst>
            </p:cNvPr>
            <p:cNvSpPr/>
            <p:nvPr/>
          </p:nvSpPr>
          <p:spPr>
            <a:xfrm>
              <a:off x="-4722286" y="7778821"/>
              <a:ext cx="1452413" cy="27354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1085843">
                <a:defRPr/>
              </a:pPr>
              <a:r>
                <a:rPr lang="en-US" sz="1900" b="1" kern="0" dirty="0">
                  <a:ln w="3175" cmpd="sng">
                    <a:noFill/>
                  </a:ln>
                  <a:latin typeface="Constantia"/>
                  <a:cs typeface="Constantia"/>
                </a:rPr>
                <a:t>Policy</a:t>
              </a:r>
              <a:endParaRPr lang="en-US" sz="1900" b="1" kern="0" dirty="0">
                <a:ln w="3175" cmpd="sng">
                  <a:noFill/>
                </a:ln>
                <a:latin typeface="Arial" charset="0"/>
              </a:endParaRPr>
            </a:p>
          </p:txBody>
        </p:sp>
      </p:grpSp>
      <p:sp>
        <p:nvSpPr>
          <p:cNvPr id="34845" name="Rectangle 1">
            <a:extLst>
              <a:ext uri="{FF2B5EF4-FFF2-40B4-BE49-F238E27FC236}">
                <a16:creationId xmlns:a16="http://schemas.microsoft.com/office/drawing/2014/main" id="{6339E84F-7774-D747-91B7-3287FC68A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6165851"/>
            <a:ext cx="8569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2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BASED ON 24 INTERVIEWS WITH DEEP END GPS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				BY BREANNON BABBEL, PHD STUDENT</a:t>
            </a:r>
          </a:p>
        </p:txBody>
      </p:sp>
      <p:pic>
        <p:nvPicPr>
          <p:cNvPr id="34846" name="Picture 4">
            <a:extLst>
              <a:ext uri="{FF2B5EF4-FFF2-40B4-BE49-F238E27FC236}">
                <a16:creationId xmlns:a16="http://schemas.microsoft.com/office/drawing/2014/main" id="{001C358E-C18E-C44F-B9D8-1A85B45E0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4525964"/>
            <a:ext cx="1728788" cy="17287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674907-CB9D-FF4C-B0FB-BA9655E09A3E}"/>
              </a:ext>
            </a:extLst>
          </p:cNvPr>
          <p:cNvSpPr txBox="1"/>
          <p:nvPr/>
        </p:nvSpPr>
        <p:spPr>
          <a:xfrm>
            <a:off x="445950" y="423338"/>
            <a:ext cx="298908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HOW DO</a:t>
            </a:r>
          </a:p>
          <a:p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DEEP END </a:t>
            </a:r>
          </a:p>
          <a:p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GENERAL</a:t>
            </a:r>
          </a:p>
          <a:p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PRACTITIONERS</a:t>
            </a:r>
          </a:p>
          <a:p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SEE THER ROLE ?</a:t>
            </a:r>
          </a:p>
        </p:txBody>
      </p:sp>
    </p:spTree>
    <p:extLst>
      <p:ext uri="{BB962C8B-B14F-4D97-AF65-F5344CB8AC3E}">
        <p14:creationId xmlns:p14="http://schemas.microsoft.com/office/powerpoint/2010/main" val="266175713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22527" y="1757339"/>
            <a:ext cx="41309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 Narrow" panose="020B0604020202020204" pitchFamily="34" charset="0"/>
                <a:ea typeface="Arial Narrow" charset="0"/>
                <a:cs typeface="Arial Narrow" panose="020B0604020202020204" pitchFamily="34" charset="0"/>
              </a:rPr>
              <a:t>ADVOCACY</a:t>
            </a:r>
          </a:p>
          <a:p>
            <a:endParaRPr lang="en-US" sz="3200" b="1" dirty="0">
              <a:solidFill>
                <a:srgbClr val="FF0000"/>
              </a:solidFill>
              <a:latin typeface="Arial Narrow" panose="020B0604020202020204" pitchFamily="34" charset="0"/>
              <a:ea typeface="Arial Narrow" charset="0"/>
              <a:cs typeface="Arial Narrow" panose="020B06040202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Narrow" panose="020B0604020202020204" pitchFamily="34" charset="0"/>
                <a:ea typeface="Arial Narrow" charset="0"/>
                <a:cs typeface="Arial Narrow" panose="020B0604020202020204" pitchFamily="34" charset="0"/>
              </a:rPr>
              <a:t>not only what you say</a:t>
            </a:r>
          </a:p>
          <a:p>
            <a:endParaRPr lang="en-US" sz="3200" dirty="0">
              <a:solidFill>
                <a:schemeClr val="bg1"/>
              </a:solidFill>
              <a:latin typeface="Arial Narrow" panose="020B0604020202020204" pitchFamily="34" charset="0"/>
              <a:ea typeface="Arial Narrow" charset="0"/>
              <a:cs typeface="Arial Narrow" panose="020B06040202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Narrow" panose="020B0604020202020204" pitchFamily="34" charset="0"/>
                <a:ea typeface="Arial Narrow" charset="0"/>
                <a:cs typeface="Arial Narrow" panose="020B0604020202020204" pitchFamily="34" charset="0"/>
              </a:rPr>
              <a:t>but also, what you do</a:t>
            </a:r>
          </a:p>
        </p:txBody>
      </p:sp>
    </p:spTree>
    <p:extLst>
      <p:ext uri="{BB962C8B-B14F-4D97-AF65-F5344CB8AC3E}">
        <p14:creationId xmlns:p14="http://schemas.microsoft.com/office/powerpoint/2010/main" val="3006579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290882922"/>
              </p:ext>
            </p:extLst>
          </p:nvPr>
        </p:nvGraphicFramePr>
        <p:xfrm>
          <a:off x="731518" y="2464903"/>
          <a:ext cx="6169019" cy="2933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410294" y="247345"/>
            <a:ext cx="88052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THE </a:t>
            </a:r>
            <a:r>
              <a:rPr lang="en-GB" sz="3200" b="1" dirty="0">
                <a:solidFill>
                  <a:srgbClr val="FF0000"/>
                </a:solidFill>
              </a:rPr>
              <a:t>CARE PLUS </a:t>
            </a:r>
            <a:r>
              <a:rPr lang="en-GB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STUDY</a:t>
            </a:r>
          </a:p>
          <a:p>
            <a:pPr>
              <a:defRPr/>
            </a:pPr>
            <a:endParaRPr lang="en-GB" sz="16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chemeClr val="bg1"/>
                </a:solidFill>
              </a:rPr>
              <a:t>RCT of longer consultations for selected complex patients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chemeClr val="bg1"/>
                </a:solidFill>
              </a:rPr>
              <a:t>CARE Plus prevents decline in QOL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chemeClr val="bg1"/>
                </a:solidFill>
              </a:rPr>
              <a:t>Cost-effective </a:t>
            </a:r>
            <a:r>
              <a:rPr lang="en-GB" sz="2400" dirty="0">
                <a:solidFill>
                  <a:schemeClr val="bg1"/>
                </a:solidFill>
                <a:latin typeface="Arial Narrow" panose="020B0606020202030204" pitchFamily="34" charset="0"/>
                <a:cs typeface="Arial Narrow" charset="0"/>
              </a:rPr>
              <a:t>(</a:t>
            </a:r>
            <a:r>
              <a:rPr lang="en-GB" sz="2400" dirty="0">
                <a:solidFill>
                  <a:schemeClr val="bg1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rPr>
              <a:t>&lt; £13,000 per QALY; NICE threshold is £20,000)</a:t>
            </a:r>
          </a:p>
        </p:txBody>
      </p:sp>
      <p:sp>
        <p:nvSpPr>
          <p:cNvPr id="3" name="Rectangle 2"/>
          <p:cNvSpPr/>
          <p:nvPr/>
        </p:nvSpPr>
        <p:spPr>
          <a:xfrm>
            <a:off x="966885" y="5752768"/>
            <a:ext cx="8380413" cy="738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Mercer, S. W. et al. (2016)  </a:t>
            </a:r>
            <a:r>
              <a:rPr lang="en-GB" sz="1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The Care Plus study – a whole system intervention to improve quality of life of primary care patents with </a:t>
            </a:r>
            <a:r>
              <a:rPr lang="en-GB" sz="14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multimorbidity</a:t>
            </a:r>
            <a:r>
              <a:rPr lang="en-GB" sz="1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 in areas of high socio-economic deprivation :exploratory cluster randomised controlled trial and cost utility analysis. </a:t>
            </a:r>
            <a:r>
              <a:rPr lang="en-GB" sz="1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BMC Medicine, 14, 88. (doi:10.1186/s12916-016-0634-2)</a:t>
            </a:r>
          </a:p>
        </p:txBody>
      </p:sp>
      <p:pic>
        <p:nvPicPr>
          <p:cNvPr id="48133" name="Picture 3" descr="Care Plu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069" y="247345"/>
            <a:ext cx="3314950" cy="229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143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4 chimney s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95" y="326699"/>
            <a:ext cx="2652922" cy="234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5" y="2919254"/>
            <a:ext cx="2652922" cy="3537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38648" y="197602"/>
            <a:ext cx="7680357" cy="6560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GOVAN SHIP</a:t>
            </a:r>
          </a:p>
          <a:p>
            <a:endParaRPr lang="en-US" sz="2400" b="1" dirty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en-US" sz="2400" dirty="0">
                <a:latin typeface="Arial Narrow" charset="0"/>
                <a:ea typeface="Arial Narrow" charset="0"/>
                <a:cs typeface="Arial Narrow" charset="0"/>
              </a:rPr>
              <a:t>(</a:t>
            </a:r>
            <a:r>
              <a:rPr lang="en-US" sz="2400" dirty="0">
                <a:solidFill>
                  <a:srgbClr val="FFFF00"/>
                </a:solidFill>
                <a:latin typeface="Arial Narrow" charset="0"/>
                <a:ea typeface="Arial Narrow" charset="0"/>
                <a:cs typeface="Arial Narrow" charset="0"/>
              </a:rPr>
              <a:t>S</a:t>
            </a:r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ocial</a:t>
            </a:r>
            <a:r>
              <a:rPr lang="en-US" sz="240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Arial Narrow" charset="0"/>
                <a:ea typeface="Arial Narrow" charset="0"/>
                <a:cs typeface="Arial Narrow" charset="0"/>
              </a:rPr>
              <a:t>H</a:t>
            </a:r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ealth </a:t>
            </a:r>
            <a:r>
              <a:rPr lang="en-US" sz="2400" dirty="0">
                <a:solidFill>
                  <a:srgbClr val="FFFF00"/>
                </a:solidFill>
                <a:latin typeface="Arial Narrow" charset="0"/>
                <a:ea typeface="Arial Narrow" charset="0"/>
                <a:cs typeface="Arial Narrow" charset="0"/>
              </a:rPr>
              <a:t>I</a:t>
            </a:r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ntegration</a:t>
            </a:r>
            <a:r>
              <a:rPr lang="en-US" sz="240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 Narrow" charset="0"/>
                <a:ea typeface="Arial Narrow" charset="0"/>
                <a:cs typeface="Arial Narrow" charset="0"/>
              </a:rPr>
              <a:t>P</a:t>
            </a:r>
            <a:r>
              <a:rPr lang="en-US" sz="2400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artnership</a:t>
            </a:r>
            <a:r>
              <a:rPr lang="en-US" sz="2400" dirty="0" err="1">
                <a:latin typeface="Arial Narrow" charset="0"/>
                <a:ea typeface="Arial Narrow" charset="0"/>
                <a:cs typeface="Arial Narrow" charset="0"/>
              </a:rPr>
              <a:t>p</a:t>
            </a:r>
            <a:r>
              <a:rPr lang="en-US" sz="2400" dirty="0">
                <a:latin typeface="Arial Narrow" charset="0"/>
                <a:ea typeface="Arial Narrow" charset="0"/>
                <a:cs typeface="Arial Narrow" charset="0"/>
              </a:rPr>
              <a:t>)</a:t>
            </a:r>
          </a:p>
          <a:p>
            <a:endParaRPr lang="en-US" sz="2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4 general practices in one health </a:t>
            </a:r>
            <a:r>
              <a:rPr lang="en-US" sz="2400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centre</a:t>
            </a:r>
            <a:endParaRPr lang="en-US" sz="2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endParaRPr lang="en-US" sz="2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Added clinical capacity (via long term GP locums)</a:t>
            </a:r>
          </a:p>
          <a:p>
            <a:endParaRPr lang="en-US" sz="2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Protected time for extended consultations</a:t>
            </a:r>
          </a:p>
          <a:p>
            <a:endParaRPr lang="en-US" sz="2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Monthly Multidisciplinary Team (MDT) Meetings</a:t>
            </a:r>
          </a:p>
          <a:p>
            <a:endParaRPr lang="en-US" sz="2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Attached social care workers</a:t>
            </a:r>
          </a:p>
          <a:p>
            <a:endParaRPr lang="en-US" sz="2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Administrative support</a:t>
            </a:r>
          </a:p>
          <a:p>
            <a:endParaRPr lang="en-US" sz="2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Targeting 8% of patients reduced practice workload overall</a:t>
            </a:r>
          </a:p>
        </p:txBody>
      </p:sp>
    </p:spTree>
    <p:extLst>
      <p:ext uri="{BB962C8B-B14F-4D97-AF65-F5344CB8AC3E}">
        <p14:creationId xmlns:p14="http://schemas.microsoft.com/office/powerpoint/2010/main" val="3531675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graphic.tiff">
            <a:extLst>
              <a:ext uri="{FF2B5EF4-FFF2-40B4-BE49-F238E27FC236}">
                <a16:creationId xmlns:a16="http://schemas.microsoft.com/office/drawing/2014/main" id="{612A57E4-9387-6E49-BE78-C3C0ED55C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"/>
          <a:stretch>
            <a:fillRect/>
          </a:stretch>
        </p:blipFill>
        <p:spPr bwMode="auto">
          <a:xfrm>
            <a:off x="2937105" y="1404852"/>
            <a:ext cx="6317788" cy="479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" descr="http://www.ncbi.nlm.nih.gov/corecgi/tileshop/tileshop.fcgi?p=PMC3&amp;id=1001964&amp;s=36&amp;r=1&amp;c=1">
            <a:extLst>
              <a:ext uri="{FF2B5EF4-FFF2-40B4-BE49-F238E27FC236}">
                <a16:creationId xmlns:a16="http://schemas.microsoft.com/office/drawing/2014/main" id="{41EADCC1-BDB1-9E43-A8D7-6ABAA543A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26" y="4381501"/>
            <a:ext cx="2515828" cy="182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">
            <a:extLst>
              <a:ext uri="{FF2B5EF4-FFF2-40B4-BE49-F238E27FC236}">
                <a16:creationId xmlns:a16="http://schemas.microsoft.com/office/drawing/2014/main" id="{3F4E74FC-5D35-B941-BBCC-623ACA11F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253" y="4450653"/>
            <a:ext cx="1658447" cy="175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itle 1">
            <a:extLst>
              <a:ext uri="{FF2B5EF4-FFF2-40B4-BE49-F238E27FC236}">
                <a16:creationId xmlns:a16="http://schemas.microsoft.com/office/drawing/2014/main" id="{43E2DFDE-3E84-EA41-989C-CC3EF0CA9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625" y="498708"/>
            <a:ext cx="9472030" cy="90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THE COMMUNITY LINK WORKER PROGRAMME</a:t>
            </a:r>
          </a:p>
        </p:txBody>
      </p:sp>
    </p:spTree>
    <p:extLst>
      <p:ext uri="{BB962C8B-B14F-4D97-AF65-F5344CB8AC3E}">
        <p14:creationId xmlns:p14="http://schemas.microsoft.com/office/powerpoint/2010/main" val="14412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787" y="520511"/>
            <a:ext cx="1143242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THE PARKHEAD FINANCIAL ADVICE PROJECT</a:t>
            </a:r>
          </a:p>
          <a:p>
            <a:endParaRPr lang="en-US" sz="32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Engagement of practice</a:t>
            </a:r>
          </a:p>
          <a:p>
            <a:pPr marL="342900" indent="-342900">
              <a:buFont typeface="Arial" charset="0"/>
              <a:buChar char="•"/>
            </a:pPr>
            <a:endParaRPr lang="en-US" sz="1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Increase in new referrals, made mostly by GPs</a:t>
            </a:r>
          </a:p>
          <a:p>
            <a:pPr marL="342900" indent="-342900">
              <a:buFont typeface="Arial" charset="0"/>
              <a:buChar char="•"/>
            </a:pPr>
            <a:endParaRPr lang="en-US" sz="1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65% uptake</a:t>
            </a:r>
          </a:p>
          <a:p>
            <a:pPr marL="342900" indent="-342900">
              <a:buFont typeface="Arial" charset="0"/>
              <a:buChar char="•"/>
            </a:pPr>
            <a:endParaRPr lang="en-US" sz="1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Median financial benefit per claimant of £7,000 per annum</a:t>
            </a:r>
          </a:p>
          <a:p>
            <a:pPr marL="342900" indent="-342900">
              <a:buFont typeface="Arial" charset="0"/>
              <a:buChar char="•"/>
            </a:pPr>
            <a:endParaRPr lang="en-US" sz="1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68% of people engaging with the service stated they had a mental health condition</a:t>
            </a:r>
          </a:p>
          <a:p>
            <a:pPr marL="342900" indent="-342900">
              <a:buFont typeface="Arial" charset="0"/>
              <a:buChar char="•"/>
            </a:pPr>
            <a:endParaRPr lang="en-US" sz="1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About a half of people were referred to additional forms of community support</a:t>
            </a:r>
          </a:p>
          <a:p>
            <a:pPr marL="342900" indent="-342900">
              <a:buFont typeface="Arial" charset="0"/>
              <a:buChar char="•"/>
            </a:pPr>
            <a:endParaRPr lang="en-US" sz="1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More time for GPs to address clinical problems</a:t>
            </a:r>
          </a:p>
          <a:p>
            <a:pPr marL="342900" indent="-342900">
              <a:buFont typeface="Arial" charset="0"/>
              <a:buChar char="•"/>
            </a:pPr>
            <a:endParaRPr lang="en-US" sz="1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Now being rolled out to 150 other local practices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DF4EC5-AC88-1E42-B8E5-9C2FBB076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918" y="661445"/>
            <a:ext cx="3345453" cy="224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07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agon-tr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6438" y="3973433"/>
            <a:ext cx="4488126" cy="2576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95011" y="864763"/>
            <a:ext cx="638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ea typeface="Arial Narrow" charset="0"/>
                <a:cs typeface="Arial Narrow" panose="020B0604020202020204" pitchFamily="34" charset="0"/>
              </a:rPr>
              <a:t>THE DEEP END GP PIONEER SCHEME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8377" y="2092277"/>
            <a:ext cx="560602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Additional capacity via GP fellows</a:t>
            </a:r>
          </a:p>
          <a:p>
            <a:endParaRPr lang="en-US" sz="2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Protected time for host GPs (as in SHIP)</a:t>
            </a:r>
          </a:p>
          <a:p>
            <a:endParaRPr lang="en-US" sz="2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Shared learning based on service developments</a:t>
            </a:r>
          </a:p>
          <a:p>
            <a:endParaRPr lang="en-US" sz="2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Day release scheme for GP fellows</a:t>
            </a:r>
          </a:p>
          <a:p>
            <a:endParaRPr lang="en-US" sz="2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Recording of shared activity via website</a:t>
            </a:r>
          </a:p>
        </p:txBody>
      </p:sp>
    </p:spTree>
    <p:extLst>
      <p:ext uri="{BB962C8B-B14F-4D97-AF65-F5344CB8AC3E}">
        <p14:creationId xmlns:p14="http://schemas.microsoft.com/office/powerpoint/2010/main" val="3035161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9400" y="676584"/>
            <a:ext cx="787792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ACTIVE INGREDIENTS OF THE SCOTTISH DEEP END PROJECT</a:t>
            </a:r>
          </a:p>
          <a:p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Additional capacity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Leadership at a local level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GP protected sessions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Extended consultations for selected patients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Bottom-up integrated care via multidisciplinary team meetings</a:t>
            </a:r>
          </a:p>
          <a:p>
            <a:r>
              <a:rPr lang="en-US" sz="2400" dirty="0">
                <a:solidFill>
                  <a:srgbClr val="00B0F0"/>
                </a:solidFill>
                <a:latin typeface="Arial Narrow" charset="0"/>
                <a:ea typeface="Arial Narrow" charset="0"/>
                <a:cs typeface="Arial Narrow" charset="0"/>
              </a:rPr>
              <a:t>Embedded community link practitioners acting as generalists</a:t>
            </a:r>
          </a:p>
          <a:p>
            <a:r>
              <a:rPr lang="en-US" sz="2400" dirty="0">
                <a:solidFill>
                  <a:srgbClr val="00B0F0"/>
                </a:solidFill>
                <a:latin typeface="Arial Narrow" charset="0"/>
                <a:ea typeface="Arial Narrow" charset="0"/>
                <a:cs typeface="Arial Narrow" charset="0"/>
              </a:rPr>
              <a:t>Embedded financial advisors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Associated evaluation and research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Shared learning between practices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Advocacy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Involvement of the next generation of GPs</a:t>
            </a:r>
          </a:p>
          <a:p>
            <a:endParaRPr lang="en-US" sz="2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889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2423593" y="271101"/>
            <a:ext cx="686726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b="1" cap="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% Differences from least deprived </a:t>
            </a:r>
            <a:r>
              <a:rPr lang="en-GB" altLang="en-US" sz="2000" b="1" cap="all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decile</a:t>
            </a:r>
            <a:r>
              <a:rPr lang="en-GB" altLang="en-US" sz="2000" b="1" cap="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b="1" cap="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for mortality, comorbidity, consultations and funding</a:t>
            </a:r>
            <a:endParaRPr lang="en-GB" altLang="en-US" sz="2000" cap="all" dirty="0">
              <a:solidFill>
                <a:schemeClr val="accent6">
                  <a:lumMod val="40000"/>
                  <a:lumOff val="60000"/>
                </a:schemeClr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412875"/>
            <a:ext cx="6696075" cy="436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3"/>
          <p:cNvSpPr>
            <a:spLocks noChangeArrowheads="1"/>
          </p:cNvSpPr>
          <p:nvPr/>
        </p:nvSpPr>
        <p:spPr bwMode="auto">
          <a:xfrm>
            <a:off x="1524000" y="4771252"/>
            <a:ext cx="21993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200" b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en-GB" altLang="en-US" sz="90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3949A6-3711-1341-9ACB-B997E4292E96}"/>
              </a:ext>
            </a:extLst>
          </p:cNvPr>
          <p:cNvSpPr txBox="1"/>
          <p:nvPr/>
        </p:nvSpPr>
        <p:spPr>
          <a:xfrm>
            <a:off x="2655736" y="6273579"/>
            <a:ext cx="6731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British Journal of General Practice 2015:doi:10.3399/bjgp15X687829</a:t>
            </a:r>
          </a:p>
        </p:txBody>
      </p:sp>
    </p:spTree>
    <p:extLst>
      <p:ext uri="{BB962C8B-B14F-4D97-AF65-F5344CB8AC3E}">
        <p14:creationId xmlns:p14="http://schemas.microsoft.com/office/powerpoint/2010/main" val="2896319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7AF679-7005-5B4D-AB22-8B7DF9ABFE0E}"/>
              </a:ext>
            </a:extLst>
          </p:cNvPr>
          <p:cNvSpPr txBox="1"/>
          <p:nvPr/>
        </p:nvSpPr>
        <p:spPr>
          <a:xfrm>
            <a:off x="1073847" y="634630"/>
            <a:ext cx="713663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Conference</a:t>
            </a:r>
          </a:p>
          <a:p>
            <a:endParaRPr lang="en-US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EXCEPTIONAL POTENTIAL OF GENERAL PRACTICE</a:t>
            </a:r>
          </a:p>
          <a:p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Making a difference in Primary Care</a:t>
            </a:r>
          </a:p>
          <a:p>
            <a:endParaRPr lang="en-US" sz="2400" dirty="0">
              <a:solidFill>
                <a:srgbClr val="FFC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2400" dirty="0">
                <a:solidFill>
                  <a:srgbClr val="FFC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14-15</a:t>
            </a:r>
            <a:r>
              <a:rPr lang="en-US" sz="2400" baseline="30000" dirty="0">
                <a:solidFill>
                  <a:srgbClr val="FFC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</a:t>
            </a:r>
            <a:r>
              <a:rPr lang="en-US" sz="2400" dirty="0">
                <a:solidFill>
                  <a:srgbClr val="FFC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February 2019, Glasgow</a:t>
            </a:r>
          </a:p>
          <a:p>
            <a:endParaRPr lang="en-US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C7D8FA-9C81-6847-BB55-B18B7965D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226" y="3587166"/>
            <a:ext cx="3514938" cy="26362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696A19-9ACB-EB44-A541-163A29A6BDF9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63333" y="3937369"/>
            <a:ext cx="2633134" cy="1938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4A1C63-8F16-1D48-AE23-EEEFBB8CB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636" y="3587166"/>
            <a:ext cx="3463645" cy="259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43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FB1457-A5CD-514A-8C58-4E7F5607AED9}"/>
              </a:ext>
            </a:extLst>
          </p:cNvPr>
          <p:cNvSpPr txBox="1"/>
          <p:nvPr/>
        </p:nvSpPr>
        <p:spPr>
          <a:xfrm>
            <a:off x="5633573" y="3572197"/>
            <a:ext cx="492609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YES, this is what I do</a:t>
            </a:r>
          </a:p>
          <a:p>
            <a:endParaRPr lang="en-US" sz="28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YES, that’s what I want to be part of</a:t>
            </a:r>
          </a:p>
          <a:p>
            <a:endParaRPr lang="en-US" sz="28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YES, that’s the direction I want to 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ECBD69-3E88-B342-BC88-E99327888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19" y="148315"/>
            <a:ext cx="4244376" cy="318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74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02BFCA-9D30-E246-A3A6-1335F42E5F67}"/>
              </a:ext>
            </a:extLst>
          </p:cNvPr>
          <p:cNvSpPr/>
          <p:nvPr/>
        </p:nvSpPr>
        <p:spPr>
          <a:xfrm>
            <a:off x="4672731" y="5904949"/>
            <a:ext cx="3294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u="sng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www.gla.ac.uk</a:t>
            </a:r>
            <a:r>
              <a:rPr lang="en-GB" sz="2800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/</a:t>
            </a:r>
            <a:r>
              <a:rPr lang="en-GB" sz="2800" u="sng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deepend</a:t>
            </a:r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A81B0-D537-3843-B05E-DD5BE43A5D70}"/>
              </a:ext>
            </a:extLst>
          </p:cNvPr>
          <p:cNvSpPr txBox="1"/>
          <p:nvPr/>
        </p:nvSpPr>
        <p:spPr>
          <a:xfrm>
            <a:off x="2783109" y="321881"/>
            <a:ext cx="714849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DEEP END INTERNATIONAL BULLETING NOS 1-4</a:t>
            </a:r>
          </a:p>
          <a:p>
            <a:pPr algn="ctr"/>
            <a:endParaRPr lang="en-US" sz="2800" b="1" dirty="0">
              <a:solidFill>
                <a:schemeClr val="accent6">
                  <a:lumMod val="40000"/>
                  <a:lumOff val="60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News from :</a:t>
            </a:r>
          </a:p>
          <a:p>
            <a:pPr algn="ctr"/>
            <a:r>
              <a:rPr lang="en-US" sz="2800" dirty="0">
                <a:solidFill>
                  <a:srgbClr val="00B0F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Scotland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Ireland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Yorkshire/Humber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Greater Manchester</a:t>
            </a:r>
          </a:p>
          <a:p>
            <a:pPr algn="ctr"/>
            <a:r>
              <a:rPr lang="en-US" sz="2800" dirty="0">
                <a:solidFill>
                  <a:srgbClr val="FFC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Canberra, Australia</a:t>
            </a:r>
          </a:p>
          <a:p>
            <a:pPr algn="ctr"/>
            <a:r>
              <a:rPr lang="en-US" sz="28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Plymouth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NW London</a:t>
            </a:r>
          </a:p>
          <a:p>
            <a:pPr algn="ctr"/>
            <a:r>
              <a:rPr lang="en-US" sz="2800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North-East and North Cumbria</a:t>
            </a:r>
          </a:p>
          <a:p>
            <a:pPr algn="ctr"/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Nottinghamshire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6BE2C09-36F6-574B-9B6F-3E91C1FAA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43" y="321881"/>
            <a:ext cx="2042655" cy="2770177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B8F8B074-0D80-FC49-8868-875500AA6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43" y="3246052"/>
            <a:ext cx="2048970" cy="2770177"/>
          </a:xfrm>
          <a:prstGeom prst="rect">
            <a:avLst/>
          </a:prstGeom>
        </p:spPr>
      </p:pic>
      <p:pic>
        <p:nvPicPr>
          <p:cNvPr id="9" name="Picture 8" descr="A picture containing text, plant, flower, screenshot&#10;&#10;Description automatically generated">
            <a:extLst>
              <a:ext uri="{FF2B5EF4-FFF2-40B4-BE49-F238E27FC236}">
                <a16:creationId xmlns:a16="http://schemas.microsoft.com/office/drawing/2014/main" id="{CEBC0670-59CE-544D-92D2-C688955A8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9319" y="429280"/>
            <a:ext cx="1853923" cy="2662778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5ED8A1C2-ED92-3743-AAC7-525CC6CCF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9319" y="3192528"/>
            <a:ext cx="1853923" cy="284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98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gcw3p\AppData\Local\Microsoft\Windows\Temporary Internet Files\Content.Outlook\UV0D4T1J\0419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964" y="1373189"/>
            <a:ext cx="3000375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3133935" y="5990804"/>
            <a:ext cx="22073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 dirty="0">
                <a:solidFill>
                  <a:srgbClr val="FF0000"/>
                </a:solidFill>
                <a:latin typeface="Arial Narrow" charset="0"/>
              </a:rPr>
              <a:t>BJGP, June 2015</a:t>
            </a:r>
          </a:p>
        </p:txBody>
      </p:sp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7128582" y="1351508"/>
            <a:ext cx="3930884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  <a:latin typeface="Arial Narrow" charset="0"/>
              </a:rPr>
              <a:t>Ubiquitous, endemic complexity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dirty="0">
              <a:solidFill>
                <a:schemeClr val="bg1"/>
              </a:solidFill>
              <a:latin typeface="Arial Narrow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  <a:latin typeface="Arial Narrow" charset="0"/>
              </a:rPr>
              <a:t>The value of previous encounters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dirty="0">
              <a:solidFill>
                <a:schemeClr val="bg1"/>
              </a:solidFill>
              <a:latin typeface="Arial Narrow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  <a:latin typeface="Arial Narrow" charset="0"/>
              </a:rPr>
              <a:t>Empathy and trust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dirty="0">
              <a:solidFill>
                <a:schemeClr val="bg1"/>
              </a:solidFill>
              <a:latin typeface="Arial Narrow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  <a:latin typeface="Arial Narrow" charset="0"/>
              </a:rPr>
              <a:t>A “worried doctor”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dirty="0">
              <a:solidFill>
                <a:schemeClr val="bg1"/>
              </a:solidFill>
              <a:latin typeface="Arial Narrow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  <a:latin typeface="Arial Narrow" charset="0"/>
              </a:rPr>
              <a:t>Setting the bar high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dirty="0">
              <a:solidFill>
                <a:schemeClr val="bg1"/>
              </a:solidFill>
              <a:latin typeface="Arial Narrow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  <a:latin typeface="Arial Narrow" charset="0"/>
              </a:rPr>
              <a:t>Every patient matters</a:t>
            </a:r>
          </a:p>
        </p:txBody>
      </p:sp>
      <p:pic>
        <p:nvPicPr>
          <p:cNvPr id="3" name="Picture 2" descr="A picture containing person, grass, clothing&#10;&#10;Description automatically generated">
            <a:extLst>
              <a:ext uri="{FF2B5EF4-FFF2-40B4-BE49-F238E27FC236}">
                <a16:creationId xmlns:a16="http://schemas.microsoft.com/office/drawing/2014/main" id="{8D4304B1-54A6-B54E-828B-E5499EC94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80" y="1351508"/>
            <a:ext cx="1179841" cy="41994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258074-D9A0-DD48-949D-34EE04E43568}"/>
              </a:ext>
            </a:extLst>
          </p:cNvPr>
          <p:cNvSpPr txBox="1"/>
          <p:nvPr/>
        </p:nvSpPr>
        <p:spPr>
          <a:xfrm>
            <a:off x="858741" y="405531"/>
            <a:ext cx="3095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 DAY IN THE LIFE …….</a:t>
            </a:r>
          </a:p>
        </p:txBody>
      </p:sp>
    </p:spTree>
    <p:extLst>
      <p:ext uri="{BB962C8B-B14F-4D97-AF65-F5344CB8AC3E}">
        <p14:creationId xmlns:p14="http://schemas.microsoft.com/office/powerpoint/2010/main" val="601734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sheherez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1352550"/>
            <a:ext cx="41783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2259014" y="347663"/>
            <a:ext cx="20938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 i="1" dirty="0">
                <a:solidFill>
                  <a:schemeClr val="accent2"/>
                </a:solidFill>
                <a:latin typeface="Arial Narrow" pitchFamily="34" charset="0"/>
              </a:rPr>
              <a:t>SHEHEREZADE</a:t>
            </a:r>
          </a:p>
        </p:txBody>
      </p:sp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6959601" y="5949950"/>
            <a:ext cx="2771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 i="1">
                <a:solidFill>
                  <a:schemeClr val="accent2"/>
                </a:solidFill>
                <a:latin typeface="Arial Narrow" pitchFamily="34" charset="0"/>
              </a:rPr>
              <a:t>TELLING 1001 TALES</a:t>
            </a:r>
          </a:p>
        </p:txBody>
      </p:sp>
    </p:spTree>
    <p:extLst>
      <p:ext uri="{BB962C8B-B14F-4D97-AF65-F5344CB8AC3E}">
        <p14:creationId xmlns:p14="http://schemas.microsoft.com/office/powerpoint/2010/main" val="1410728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D810AF-77B0-924D-B6DA-57957D476816}"/>
              </a:ext>
            </a:extLst>
          </p:cNvPr>
          <p:cNvSpPr txBox="1"/>
          <p:nvPr/>
        </p:nvSpPr>
        <p:spPr>
          <a:xfrm>
            <a:off x="1674489" y="1151962"/>
            <a:ext cx="8089074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Building</a:t>
            </a:r>
          </a:p>
          <a:p>
            <a:endParaRPr lang="en-US" sz="32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		</a:t>
            </a:r>
            <a:r>
              <a:rPr 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KNOWLEDGE</a:t>
            </a:r>
          </a:p>
          <a:p>
            <a:endParaRPr lang="en-US" sz="32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				</a:t>
            </a: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CONFIDENCE</a:t>
            </a:r>
          </a:p>
          <a:p>
            <a:endParaRPr lang="en-US" sz="32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							</a:t>
            </a: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AGENCY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5259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2"/>
          <p:cNvSpPr txBox="1">
            <a:spLocks noChangeArrowheads="1"/>
          </p:cNvSpPr>
          <p:nvPr/>
        </p:nvSpPr>
        <p:spPr bwMode="auto">
          <a:xfrm>
            <a:off x="673488" y="1443841"/>
            <a:ext cx="7908832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charset="0"/>
              </a:rPr>
              <a:t>RELATIONSHIPS WITH PATIENTS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b="1" dirty="0">
              <a:solidFill>
                <a:schemeClr val="bg1"/>
              </a:solidFill>
              <a:latin typeface="Arial Narrow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b="1" dirty="0">
              <a:solidFill>
                <a:schemeClr val="bg1"/>
              </a:solidFill>
              <a:latin typeface="Arial Narrow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dirty="0">
              <a:solidFill>
                <a:schemeClr val="bg1"/>
              </a:solidFill>
              <a:latin typeface="Arial Narrow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  <a:latin typeface="Arial Narrow" charset="0"/>
              </a:rPr>
              <a:t>	“Initially face to face, eventually side by side”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b="1" dirty="0">
              <a:solidFill>
                <a:schemeClr val="bg1"/>
              </a:solidFill>
              <a:latin typeface="Arial Narrow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b="1" dirty="0">
              <a:latin typeface="Arial Narrow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b="1" dirty="0">
              <a:latin typeface="Arial Narrow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 dirty="0">
                <a:latin typeface="Arial Narrow" charset="0"/>
              </a:rPr>
              <a:t>					</a:t>
            </a:r>
            <a:r>
              <a:rPr lang="en-GB" altLang="en-US" sz="2400" b="1" dirty="0">
                <a:solidFill>
                  <a:srgbClr val="FF3300"/>
                </a:solidFill>
                <a:latin typeface="Arial Narrow" charset="0"/>
              </a:rPr>
              <a:t>Julian Tudor Hart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 dirty="0">
                <a:solidFill>
                  <a:srgbClr val="FF3300"/>
                </a:solidFill>
                <a:latin typeface="Arial Narrow" charset="0"/>
              </a:rPr>
              <a:t>					A NEW KIND OF DOCTOR</a:t>
            </a:r>
          </a:p>
        </p:txBody>
      </p:sp>
      <p:pic>
        <p:nvPicPr>
          <p:cNvPr id="3" name="Picture 2" descr="~AUT0012">
            <a:extLst>
              <a:ext uri="{FF2B5EF4-FFF2-40B4-BE49-F238E27FC236}">
                <a16:creationId xmlns:a16="http://schemas.microsoft.com/office/drawing/2014/main" id="{04B66A52-D858-1D44-BCD8-BD27F4993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976" y="1573122"/>
            <a:ext cx="2417198" cy="377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871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1897708" y="4654936"/>
            <a:ext cx="8499058" cy="10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>
              <a:spcBef>
                <a:spcPct val="20000"/>
              </a:spcBef>
              <a:spcAft>
                <a:spcPts val="500"/>
              </a:spcAft>
              <a:buClrTx/>
              <a:buSzTx/>
              <a:buNone/>
            </a:pPr>
            <a:r>
              <a:rPr lang="en-GB" altLang="en-US" sz="1600" b="1" dirty="0">
                <a:solidFill>
                  <a:srgbClr val="FF3300"/>
                </a:solidFill>
                <a:latin typeface="Arial Narrow" pitchFamily="34" charset="0"/>
              </a:rPr>
              <a:t>Payne R, Abel G, Guthrie B, Mercer SW.</a:t>
            </a:r>
            <a:r>
              <a:rPr lang="en-GB" altLang="en-US" sz="1600" b="1" dirty="0">
                <a:latin typeface="Arial Narrow" pitchFamily="34" charset="0"/>
              </a:rPr>
              <a:t> </a:t>
            </a:r>
            <a:r>
              <a:rPr lang="en-GB" altLang="en-US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</a:rPr>
              <a:t>The impact of physical multimorbidity, mental health conditions </a:t>
            </a:r>
          </a:p>
          <a:p>
            <a:pPr>
              <a:spcBef>
                <a:spcPct val="20000"/>
              </a:spcBef>
              <a:spcAft>
                <a:spcPts val="500"/>
              </a:spcAft>
              <a:buClrTx/>
              <a:buSzTx/>
              <a:buNone/>
            </a:pPr>
            <a:r>
              <a:rPr lang="en-GB" altLang="en-US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</a:rPr>
              <a:t>and socioeconomic deprivation on unplanned admissions to hospital: a retrospective cohort study. </a:t>
            </a:r>
          </a:p>
          <a:p>
            <a:pPr>
              <a:spcBef>
                <a:spcPct val="20000"/>
              </a:spcBef>
              <a:spcAft>
                <a:spcPts val="500"/>
              </a:spcAft>
              <a:buClrTx/>
              <a:buSzTx/>
              <a:buNone/>
            </a:pPr>
            <a:r>
              <a:rPr lang="en-GB" altLang="en-US" sz="1600" b="1" dirty="0">
                <a:solidFill>
                  <a:srgbClr val="FFFF00"/>
                </a:solidFill>
                <a:latin typeface="Arial Narrow" pitchFamily="34" charset="0"/>
              </a:rPr>
              <a:t>CMAJ 185 (e-publication ahead of print): E221-E228, 2013, doi:10.1503/cmaj.121349</a:t>
            </a:r>
          </a:p>
        </p:txBody>
      </p:sp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1791176" y="1618809"/>
            <a:ext cx="765145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10% of patients with 4 or more conditions accounted for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dirty="0">
              <a:solidFill>
                <a:schemeClr val="bg1"/>
              </a:solidFill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34% of patients with unplanned admissions to hospital and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dirty="0">
              <a:solidFill>
                <a:schemeClr val="bg1"/>
              </a:solidFill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47% of patients with potentially preventable unplanned admissions</a:t>
            </a:r>
          </a:p>
        </p:txBody>
      </p:sp>
    </p:spTree>
    <p:extLst>
      <p:ext uri="{BB962C8B-B14F-4D97-AF65-F5344CB8AC3E}">
        <p14:creationId xmlns:p14="http://schemas.microsoft.com/office/powerpoint/2010/main" val="813146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3086" y="1566952"/>
            <a:ext cx="864096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RELATIONSHIPS </a:t>
            </a:r>
          </a:p>
          <a:p>
            <a:pPr algn="ctr"/>
            <a:endParaRPr lang="en-GB" sz="2800" b="1" dirty="0">
              <a:solidFill>
                <a:schemeClr val="accent3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ARE THE </a:t>
            </a:r>
          </a:p>
          <a:p>
            <a:pPr algn="ctr"/>
            <a:endParaRPr lang="en-GB" sz="2800" b="1" dirty="0">
              <a:solidFill>
                <a:schemeClr val="accent3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SILVER BULLETS </a:t>
            </a:r>
          </a:p>
          <a:p>
            <a:pPr algn="ctr"/>
            <a:endParaRPr lang="en-GB" sz="2800" b="1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OF GENERAL PRACTICE AND PRIMARY CARE</a:t>
            </a:r>
          </a:p>
          <a:p>
            <a:pPr algn="ctr"/>
            <a:endParaRPr lang="en-GB" sz="2000" b="1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20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Especially for the 15% of patients who account for 50% of the workload</a:t>
            </a:r>
          </a:p>
        </p:txBody>
      </p:sp>
    </p:spTree>
    <p:extLst>
      <p:ext uri="{BB962C8B-B14F-4D97-AF65-F5344CB8AC3E}">
        <p14:creationId xmlns:p14="http://schemas.microsoft.com/office/powerpoint/2010/main" val="292129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4"/>
          <p:cNvSpPr txBox="1">
            <a:spLocks noChangeArrowheads="1"/>
          </p:cNvSpPr>
          <p:nvPr/>
        </p:nvSpPr>
        <p:spPr bwMode="auto">
          <a:xfrm>
            <a:off x="2782888" y="523875"/>
            <a:ext cx="594836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</a:rPr>
              <a:t>INTRINSIC FEATURES OF GENERAL PRACTICE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b="1" dirty="0">
              <a:solidFill>
                <a:schemeClr val="bg1"/>
              </a:solidFill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Contact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dirty="0">
              <a:solidFill>
                <a:schemeClr val="bg1"/>
              </a:solidFill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Coverage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dirty="0">
              <a:solidFill>
                <a:schemeClr val="bg1"/>
              </a:solidFill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Continuity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dirty="0">
              <a:solidFill>
                <a:schemeClr val="bg1"/>
              </a:solidFill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Coordination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dirty="0">
              <a:solidFill>
                <a:schemeClr val="bg1"/>
              </a:solidFill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Flexibility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dirty="0">
              <a:solidFill>
                <a:schemeClr val="bg1"/>
              </a:solidFill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Relationships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dirty="0">
              <a:solidFill>
                <a:schemeClr val="bg1"/>
              </a:solidFill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Trust</a:t>
            </a:r>
          </a:p>
        </p:txBody>
      </p:sp>
      <p:pic>
        <p:nvPicPr>
          <p:cNvPr id="104451" name="Picture 3" descr="http://www.rcgp.org.uk/images/essenceg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729" y="3598134"/>
            <a:ext cx="4525658" cy="245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626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1428365" y="496913"/>
            <a:ext cx="8230458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</a:rPr>
              <a:t>CONSULTATIONS IN DEPRIVED AREAS</a:t>
            </a:r>
          </a:p>
          <a:p>
            <a:pPr eaLnBrk="1" hangingPunct="1"/>
            <a:endParaRPr lang="en-GB" altLang="en-US" sz="1600" b="1" dirty="0">
              <a:solidFill>
                <a:schemeClr val="bg1"/>
              </a:solidFill>
              <a:latin typeface="Arial Narrow" pitchFamily="34" charset="0"/>
            </a:endParaRPr>
          </a:p>
          <a:p>
            <a:pPr eaLnBrk="1" hangingPunct="1"/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Multiple morbidity and social complexity</a:t>
            </a:r>
          </a:p>
          <a:p>
            <a:pPr eaLnBrk="1" hangingPunct="1"/>
            <a:endParaRPr lang="en-GB" altLang="en-US" sz="2400" dirty="0">
              <a:solidFill>
                <a:schemeClr val="bg1"/>
              </a:solidFill>
              <a:latin typeface="Arial Narrow" pitchFamily="34" charset="0"/>
            </a:endParaRPr>
          </a:p>
          <a:p>
            <a:pPr eaLnBrk="1" hangingPunct="1"/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Shortage of time</a:t>
            </a:r>
          </a:p>
          <a:p>
            <a:pPr eaLnBrk="1" hangingPunct="1"/>
            <a:endParaRPr lang="en-GB" altLang="en-US" sz="2400" dirty="0">
              <a:solidFill>
                <a:schemeClr val="bg1"/>
              </a:solidFill>
              <a:latin typeface="Arial Narrow" pitchFamily="34" charset="0"/>
            </a:endParaRPr>
          </a:p>
          <a:p>
            <a:pPr eaLnBrk="1" hangingPunct="1"/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Reduced expectations</a:t>
            </a:r>
          </a:p>
          <a:p>
            <a:pPr eaLnBrk="1" hangingPunct="1"/>
            <a:endParaRPr lang="en-GB" altLang="en-US" sz="2400" dirty="0">
              <a:solidFill>
                <a:schemeClr val="bg1"/>
              </a:solidFill>
              <a:latin typeface="Arial Narrow" pitchFamily="34" charset="0"/>
            </a:endParaRPr>
          </a:p>
          <a:p>
            <a:pPr eaLnBrk="1" hangingPunct="1"/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Lower enablement (especially for mental health problems)</a:t>
            </a:r>
          </a:p>
          <a:p>
            <a:pPr eaLnBrk="1" hangingPunct="1"/>
            <a:endParaRPr lang="en-GB" altLang="en-US" sz="2400" dirty="0">
              <a:solidFill>
                <a:schemeClr val="bg1"/>
              </a:solidFill>
              <a:latin typeface="Arial Narrow" pitchFamily="34" charset="0"/>
            </a:endParaRPr>
          </a:p>
          <a:p>
            <a:pPr eaLnBrk="1" hangingPunct="1"/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Poorer outcomes after 12 months</a:t>
            </a:r>
          </a:p>
          <a:p>
            <a:pPr eaLnBrk="1" hangingPunct="1"/>
            <a:endParaRPr lang="en-GB" altLang="en-US" sz="2400" dirty="0">
              <a:solidFill>
                <a:schemeClr val="bg1"/>
              </a:solidFill>
              <a:latin typeface="Arial Narrow" pitchFamily="34" charset="0"/>
            </a:endParaRPr>
          </a:p>
          <a:p>
            <a:pPr eaLnBrk="1" hangingPunct="1"/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Higher practitioner stress</a:t>
            </a:r>
          </a:p>
          <a:p>
            <a:pPr eaLnBrk="1" hangingPunct="1"/>
            <a:endParaRPr lang="en-GB" altLang="en-US" sz="1600" b="1" dirty="0">
              <a:latin typeface="Arial Narrow" pitchFamily="34" charset="0"/>
            </a:endParaRPr>
          </a:p>
          <a:p>
            <a:pPr eaLnBrk="1" hangingPunct="1"/>
            <a:r>
              <a:rPr lang="en-GB" altLang="en-US" sz="1600" b="1" dirty="0">
                <a:solidFill>
                  <a:srgbClr val="FF0000"/>
                </a:solidFill>
                <a:latin typeface="Arial Narrow" pitchFamily="34" charset="0"/>
              </a:rPr>
              <a:t>Mercer  SM, Watt GCMW</a:t>
            </a:r>
            <a:r>
              <a:rPr lang="en-GB" altLang="en-US" sz="1600" b="1" dirty="0">
                <a:solidFill>
                  <a:schemeClr val="bg1"/>
                </a:solidFill>
                <a:latin typeface="Arial Narrow" pitchFamily="34" charset="0"/>
              </a:rPr>
              <a:t> : clinical primary care encounters in deprived and affluent areas of Scotland</a:t>
            </a:r>
          </a:p>
          <a:p>
            <a:pPr eaLnBrk="1" hangingPunct="1"/>
            <a:r>
              <a:rPr lang="en-GB" altLang="en-US" sz="1600" b="1" dirty="0">
                <a:solidFill>
                  <a:srgbClr val="92D050"/>
                </a:solidFill>
                <a:latin typeface="Arial Narrow" pitchFamily="34" charset="0"/>
              </a:rPr>
              <a:t>Annals of Family Medicine 2007;5:503-510</a:t>
            </a:r>
            <a:endParaRPr lang="en-GB" altLang="en-US" sz="2800" b="1" dirty="0">
              <a:solidFill>
                <a:srgbClr val="FFFF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2342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4" name="Object 2"/>
          <p:cNvGraphicFramePr>
            <a:graphicFrameLocks noChangeAspect="1"/>
          </p:cNvGraphicFramePr>
          <p:nvPr/>
        </p:nvGraphicFramePr>
        <p:xfrm>
          <a:off x="3575050" y="1844676"/>
          <a:ext cx="4643438" cy="348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hoto Editor Photo" r:id="rId3" imgW="2781688" imgH="2715004" progId="">
                  <p:embed/>
                </p:oleObj>
              </mc:Choice>
              <mc:Fallback>
                <p:oleObj name="Photo Editor Photo" r:id="rId3" imgW="2781688" imgH="2715004" progId="">
                  <p:embed/>
                  <p:pic>
                    <p:nvPicPr>
                      <p:cNvPr id="7475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5050" y="1844676"/>
                        <a:ext cx="4643438" cy="348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1524001" y="1582739"/>
            <a:ext cx="1800493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200" dirty="0">
                <a:solidFill>
                  <a:srgbClr val="00FF99"/>
                </a:solidFill>
                <a:latin typeface="Arial Narrow" pitchFamily="34" charset="0"/>
              </a:rPr>
              <a:t>HUB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200" b="1" dirty="0">
              <a:solidFill>
                <a:srgbClr val="00FF99"/>
              </a:solidFill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200" dirty="0">
                <a:solidFill>
                  <a:srgbClr val="00FF99"/>
                </a:solidFill>
                <a:latin typeface="Arial Narrow" pitchFamily="34" charset="0"/>
              </a:rPr>
              <a:t>Contact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200" dirty="0">
                <a:solidFill>
                  <a:srgbClr val="00FF99"/>
                </a:solidFill>
                <a:latin typeface="Arial Narrow" pitchFamily="34" charset="0"/>
              </a:rPr>
              <a:t>Coverage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200" dirty="0">
                <a:solidFill>
                  <a:srgbClr val="00FF99"/>
                </a:solidFill>
                <a:latin typeface="Arial Narrow" pitchFamily="34" charset="0"/>
              </a:rPr>
              <a:t>Continuity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200" dirty="0">
                <a:solidFill>
                  <a:srgbClr val="00FF99"/>
                </a:solidFill>
                <a:latin typeface="Arial Narrow" pitchFamily="34" charset="0"/>
              </a:rPr>
              <a:t>Comprehensive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200" dirty="0">
                <a:solidFill>
                  <a:srgbClr val="00FF99"/>
                </a:solidFill>
                <a:latin typeface="Arial Narrow" pitchFamily="34" charset="0"/>
              </a:rPr>
              <a:t>Coordinated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200" dirty="0">
                <a:solidFill>
                  <a:srgbClr val="00FF99"/>
                </a:solidFill>
                <a:latin typeface="Arial Narrow" pitchFamily="34" charset="0"/>
              </a:rPr>
              <a:t>Flexibility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200" dirty="0">
                <a:solidFill>
                  <a:srgbClr val="00FF99"/>
                </a:solidFill>
                <a:latin typeface="Arial Narrow" pitchFamily="34" charset="0"/>
              </a:rPr>
              <a:t>Relationships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200" dirty="0">
                <a:solidFill>
                  <a:srgbClr val="00FF99"/>
                </a:solidFill>
                <a:latin typeface="Arial Narrow" pitchFamily="34" charset="0"/>
              </a:rPr>
              <a:t>Trust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200" dirty="0">
                <a:solidFill>
                  <a:srgbClr val="00FF99"/>
                </a:solidFill>
                <a:latin typeface="Arial Narrow" pitchFamily="34" charset="0"/>
              </a:rPr>
              <a:t>Leadership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8469044" y="1677948"/>
            <a:ext cx="2146742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200" dirty="0">
                <a:solidFill>
                  <a:srgbClr val="66CCFF"/>
                </a:solidFill>
                <a:latin typeface="Arial Narrow" pitchFamily="34" charset="0"/>
              </a:rPr>
              <a:t>SPOKES + RIMS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200" b="1" dirty="0">
              <a:solidFill>
                <a:srgbClr val="66CCFF"/>
              </a:solidFill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200" dirty="0">
                <a:solidFill>
                  <a:srgbClr val="66CCFF"/>
                </a:solidFill>
                <a:latin typeface="Arial Narrow" pitchFamily="34" charset="0"/>
              </a:rPr>
              <a:t>Keep Well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200" dirty="0">
                <a:solidFill>
                  <a:srgbClr val="66CCFF"/>
                </a:solidFill>
                <a:latin typeface="Arial Narrow" pitchFamily="34" charset="0"/>
              </a:rPr>
              <a:t>Child Health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200" dirty="0">
                <a:solidFill>
                  <a:srgbClr val="66CCFF"/>
                </a:solidFill>
                <a:latin typeface="Arial Narrow" pitchFamily="34" charset="0"/>
              </a:rPr>
              <a:t>Elderly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200" dirty="0">
                <a:solidFill>
                  <a:srgbClr val="66CCFF"/>
                </a:solidFill>
                <a:latin typeface="Arial Narrow" pitchFamily="34" charset="0"/>
              </a:rPr>
              <a:t>Mental Health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200" dirty="0">
                <a:solidFill>
                  <a:srgbClr val="66CCFF"/>
                </a:solidFill>
                <a:latin typeface="Arial Narrow" pitchFamily="34" charset="0"/>
              </a:rPr>
              <a:t>Addictions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200" dirty="0">
                <a:solidFill>
                  <a:srgbClr val="66CCFF"/>
                </a:solidFill>
                <a:latin typeface="Arial Narrow" pitchFamily="34" charset="0"/>
              </a:rPr>
              <a:t>Community Care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200" dirty="0">
                <a:solidFill>
                  <a:srgbClr val="66CCFF"/>
                </a:solidFill>
                <a:latin typeface="Arial Narrow" pitchFamily="34" charset="0"/>
              </a:rPr>
              <a:t>Secondary Care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200" dirty="0">
                <a:solidFill>
                  <a:srgbClr val="66CCFF"/>
                </a:solidFill>
                <a:latin typeface="Arial Narrow" pitchFamily="34" charset="0"/>
              </a:rPr>
              <a:t>Voluntary sector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200" dirty="0">
                <a:solidFill>
                  <a:srgbClr val="66CCFF"/>
                </a:solidFill>
                <a:latin typeface="Arial Narrow" pitchFamily="34" charset="0"/>
              </a:rPr>
              <a:t>Local Communities</a:t>
            </a: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3627437" y="643733"/>
            <a:ext cx="45386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600" dirty="0">
                <a:solidFill>
                  <a:srgbClr val="FF0000"/>
                </a:solidFill>
                <a:latin typeface="Arial Narrow" pitchFamily="34" charset="0"/>
              </a:rPr>
              <a:t>INVENTING THE WHEEL</a:t>
            </a:r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2208214" y="5805488"/>
            <a:ext cx="7735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solidFill>
                  <a:srgbClr val="FFFF00"/>
                </a:solidFill>
                <a:latin typeface="Arial Narrow" pitchFamily="34" charset="0"/>
              </a:rPr>
              <a:t>INTEGRATED CARE DEPENDS ON MULTIPLE RELATIONSHIPS</a:t>
            </a:r>
          </a:p>
        </p:txBody>
      </p:sp>
    </p:spTree>
    <p:extLst>
      <p:ext uri="{BB962C8B-B14F-4D97-AF65-F5344CB8AC3E}">
        <p14:creationId xmlns:p14="http://schemas.microsoft.com/office/powerpoint/2010/main" val="3789922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819" y="476713"/>
            <a:ext cx="3954100" cy="212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8760" y="3170922"/>
            <a:ext cx="567655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PRACTICE-BASED BUILDING PROGRAMMES</a:t>
            </a:r>
          </a:p>
          <a:p>
            <a:pPr algn="ctr"/>
            <a:endParaRPr lang="en-GB" sz="2400" dirty="0">
              <a:latin typeface="Arial Narrow" panose="020B0606020202030204" pitchFamily="34" charset="0"/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en-GB" sz="2400" dirty="0">
                <a:solidFill>
                  <a:schemeClr val="bg1"/>
                </a:solidFill>
                <a:latin typeface="Arial Narrow" panose="020B0606020202030204" pitchFamily="34" charset="0"/>
              </a:rPr>
              <a:t>A COMPENDIUM OF PATIENT STORIES</a:t>
            </a:r>
          </a:p>
          <a:p>
            <a:pPr marL="457200" indent="-457200" algn="ctr">
              <a:buFont typeface="+mj-lt"/>
              <a:buAutoNum type="arabicPeriod"/>
            </a:pPr>
            <a:endParaRPr lang="en-GB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en-GB" sz="2400" dirty="0">
                <a:solidFill>
                  <a:schemeClr val="bg1"/>
                </a:solidFill>
                <a:latin typeface="Arial Narrow" panose="020B0606020202030204" pitchFamily="34" charset="0"/>
              </a:rPr>
              <a:t>STRONG LOCAL HEALTH SYSTEMS</a:t>
            </a:r>
          </a:p>
          <a:p>
            <a:pPr marL="457200" indent="-457200" algn="ctr">
              <a:buFont typeface="+mj-lt"/>
              <a:buAutoNum type="arabicPeriod"/>
            </a:pPr>
            <a:endParaRPr lang="en-GB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endParaRPr lang="en-GB" sz="2400" b="1" dirty="0">
              <a:solidFill>
                <a:schemeClr val="accent3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71" y="471575"/>
            <a:ext cx="2592287" cy="213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28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227" y="873442"/>
            <a:ext cx="5980623" cy="448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674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819" y="476713"/>
            <a:ext cx="3954100" cy="212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56838" y="3178874"/>
            <a:ext cx="535678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BUILDING PROGRAMMES</a:t>
            </a:r>
          </a:p>
          <a:p>
            <a:pPr algn="ctr"/>
            <a:endParaRPr lang="en-GB" sz="2400" dirty="0">
              <a:latin typeface="Arial Narrow" panose="020B0606020202030204" pitchFamily="34" charset="0"/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en-GB" sz="2400" dirty="0">
                <a:solidFill>
                  <a:schemeClr val="bg1"/>
                </a:solidFill>
                <a:latin typeface="Arial Narrow" panose="020B0606020202030204" pitchFamily="34" charset="0"/>
              </a:rPr>
              <a:t>A COMPENDIUM OF PATIENT STORIES</a:t>
            </a:r>
          </a:p>
          <a:p>
            <a:pPr marL="457200" indent="-457200" algn="ctr">
              <a:buFont typeface="+mj-lt"/>
              <a:buAutoNum type="arabicPeriod"/>
            </a:pPr>
            <a:endParaRPr lang="en-GB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en-GB" sz="2400" dirty="0">
                <a:solidFill>
                  <a:schemeClr val="bg1"/>
                </a:solidFill>
                <a:latin typeface="Arial Narrow" panose="020B0606020202030204" pitchFamily="34" charset="0"/>
              </a:rPr>
              <a:t>STRONG LOCAL HEALTH SYSTEMS</a:t>
            </a:r>
          </a:p>
          <a:p>
            <a:pPr marL="457200" indent="-457200" algn="ctr">
              <a:buFont typeface="+mj-lt"/>
              <a:buAutoNum type="arabicPeriod"/>
            </a:pPr>
            <a:endParaRPr lang="en-GB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en-GB" sz="2400" dirty="0">
                <a:solidFill>
                  <a:schemeClr val="bg1"/>
                </a:solidFill>
                <a:latin typeface="Arial Narrow" panose="020B0606020202030204" pitchFamily="34" charset="0"/>
              </a:rPr>
              <a:t>NETWORKS OF LOCAL SYSTEMS</a:t>
            </a:r>
          </a:p>
          <a:p>
            <a:pPr algn="ctr"/>
            <a:endParaRPr lang="en-GB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71" y="471575"/>
            <a:ext cx="2592287" cy="213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355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0603CD-7153-BF40-871D-527F27945C0D}"/>
              </a:ext>
            </a:extLst>
          </p:cNvPr>
          <p:cNvSpPr txBox="1"/>
          <p:nvPr/>
        </p:nvSpPr>
        <p:spPr>
          <a:xfrm>
            <a:off x="1535963" y="427508"/>
            <a:ext cx="862447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POLITICAL AND CENTRAL SUPPPORT NEEDED FOR …..</a:t>
            </a:r>
          </a:p>
          <a:p>
            <a:endParaRPr lang="en-US" sz="28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Resources</a:t>
            </a:r>
            <a:r>
              <a:rPr lang="en-US" sz="28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commensurate with need</a:t>
            </a:r>
          </a:p>
          <a:p>
            <a:endParaRPr lang="en-US" sz="28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Information systems </a:t>
            </a:r>
            <a:r>
              <a:rPr lang="en-US" sz="28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to measure omissions and monitor progress</a:t>
            </a:r>
          </a:p>
          <a:p>
            <a:endParaRPr lang="en-US" sz="28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Educational opportunities </a:t>
            </a:r>
            <a:r>
              <a:rPr lang="en-US" sz="28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to share learning</a:t>
            </a:r>
          </a:p>
          <a:p>
            <a:endParaRPr lang="en-US" sz="28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Research and Evaluation</a:t>
            </a:r>
            <a:r>
              <a:rPr lang="en-US" sz="28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to establish what works</a:t>
            </a:r>
          </a:p>
          <a:p>
            <a:endParaRPr lang="en-US" sz="28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Career opportunities </a:t>
            </a:r>
            <a:r>
              <a:rPr lang="en-US" sz="28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to attract, sustain and retain practitioners</a:t>
            </a:r>
          </a:p>
        </p:txBody>
      </p:sp>
    </p:spTree>
    <p:extLst>
      <p:ext uri="{BB962C8B-B14F-4D97-AF65-F5344CB8AC3E}">
        <p14:creationId xmlns:p14="http://schemas.microsoft.com/office/powerpoint/2010/main" val="1337580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ep-end-proposals-march-2013-page-1-only.jpg">
            <a:extLst>
              <a:ext uri="{FF2B5EF4-FFF2-40B4-BE49-F238E27FC236}">
                <a16:creationId xmlns:a16="http://schemas.microsoft.com/office/drawing/2014/main" id="{6D765CFC-93D1-E341-BFF6-30824EF6A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346" y="384333"/>
            <a:ext cx="4307250" cy="60893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8082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4602" y="1259391"/>
            <a:ext cx="83537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FOR EMERGENCY CARE THERE IS NO GATE</a:t>
            </a:r>
          </a:p>
          <a:p>
            <a:pPr algn="ctr">
              <a:defRPr/>
            </a:pPr>
            <a:endParaRPr lang="en-GB" sz="2400" dirty="0">
              <a:latin typeface="Arial Narrow" panose="020B0606020202030204" pitchFamily="34" charset="0"/>
            </a:endParaRPr>
          </a:p>
          <a:p>
            <a:pPr algn="ctr">
              <a:defRPr/>
            </a:pPr>
            <a:r>
              <a:rPr lang="en-GB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ONLY A GATEWAY</a:t>
            </a:r>
          </a:p>
          <a:p>
            <a:pPr algn="ctr">
              <a:defRPr/>
            </a:pPr>
            <a:endParaRPr lang="en-GB" sz="2400" dirty="0">
              <a:solidFill>
                <a:schemeClr val="accent6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  <a:p>
            <a:pPr algn="ctr">
              <a:defRPr/>
            </a:pPr>
            <a:r>
              <a:rPr lang="en-GB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Arial Narrow" panose="020B0606020202030204" pitchFamily="34" charset="0"/>
              </a:rPr>
              <a:t>(that patients can go through at any time)</a:t>
            </a:r>
          </a:p>
        </p:txBody>
      </p:sp>
      <p:pic>
        <p:nvPicPr>
          <p:cNvPr id="2355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332" y="3341536"/>
            <a:ext cx="5112036" cy="286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67EFD1-1BF2-3143-8941-C454F688DAB8}"/>
              </a:ext>
            </a:extLst>
          </p:cNvPr>
          <p:cNvSpPr txBox="1"/>
          <p:nvPr/>
        </p:nvSpPr>
        <p:spPr>
          <a:xfrm>
            <a:off x="3173689" y="423740"/>
            <a:ext cx="5196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PREVENTING AND POSTPONING CRISES</a:t>
            </a:r>
          </a:p>
        </p:txBody>
      </p:sp>
    </p:spTree>
    <p:extLst>
      <p:ext uri="{BB962C8B-B14F-4D97-AF65-F5344CB8AC3E}">
        <p14:creationId xmlns:p14="http://schemas.microsoft.com/office/powerpoint/2010/main" val="132268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8EF01E8-52DC-894B-8FA5-7727E1341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734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97EA87-2DE7-C648-9C9D-9B6829628FB5}"/>
              </a:ext>
            </a:extLst>
          </p:cNvPr>
          <p:cNvSpPr txBox="1"/>
          <p:nvPr/>
        </p:nvSpPr>
        <p:spPr>
          <a:xfrm>
            <a:off x="1026813" y="1019361"/>
            <a:ext cx="108524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…in the dark age in which we are living 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	and the new world order, 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		the sharing of pain is one of the essential preconditions 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			for a re-finding of dignity and hope.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									            						Much pain is </a:t>
            </a:r>
            <a:r>
              <a:rPr lang="en-US" sz="2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unshareable</a:t>
            </a:r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					but the will to share pain is shareable 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						and from that inevitably inadequate sharing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							comes a resistance.</a:t>
            </a:r>
          </a:p>
          <a:p>
            <a:endParaRPr lang="en-US" sz="2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										</a:t>
            </a:r>
            <a:r>
              <a:rPr lang="en-US" sz="24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John Berger</a:t>
            </a:r>
            <a:endParaRPr lang="en-US" sz="2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					</a:t>
            </a:r>
            <a:endParaRPr lang="en-US" sz="2400" dirty="0">
              <a:solidFill>
                <a:srgbClr val="FF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06CF02-A051-9449-9BFF-7D830AAC6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228" y="277913"/>
            <a:ext cx="1828800" cy="291464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FFD3CD5-BF51-7A40-9E96-E7EA7BD56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305" y="3281518"/>
            <a:ext cx="2085726" cy="278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2680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C174A1-BB20-2948-BC2F-E5DE95EE6B5C}"/>
              </a:ext>
            </a:extLst>
          </p:cNvPr>
          <p:cNvSpPr txBox="1"/>
          <p:nvPr/>
        </p:nvSpPr>
        <p:spPr>
          <a:xfrm>
            <a:off x="377266" y="3429000"/>
            <a:ext cx="1114279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“By excluding exclusions, 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	keeping everyone on board,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		and building three types of relationship, 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			inclusive health care can be a civilizing force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				 in this increasingly dangerous, fragmented and uncertain world.”</a:t>
            </a:r>
          </a:p>
          <a:p>
            <a:endParaRPr lang="en-US" sz="2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r"/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Exceptional and Equitable Potential of General Practice</a:t>
            </a:r>
          </a:p>
        </p:txBody>
      </p:sp>
      <p:pic>
        <p:nvPicPr>
          <p:cNvPr id="6" name="Picture 3" descr="deep-end-logo-final-colour">
            <a:extLst>
              <a:ext uri="{FF2B5EF4-FFF2-40B4-BE49-F238E27FC236}">
                <a16:creationId xmlns:a16="http://schemas.microsoft.com/office/drawing/2014/main" id="{33B46C99-8553-7045-AF2F-26E46A118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670" y="430774"/>
            <a:ext cx="3806809" cy="276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42DEDB-7E6E-8042-B2A4-1A6B0F022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8054" y="426440"/>
            <a:ext cx="2080723" cy="276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39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2989263"/>
            <a:ext cx="3478212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873952" y="328588"/>
            <a:ext cx="77471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  <a:cs typeface="Times New Roman" pitchFamily="16" charset="0"/>
              </a:rPr>
              <a:t>GENERAL PRACTITIONERS AT THE DEEP END</a:t>
            </a:r>
          </a:p>
        </p:txBody>
      </p:sp>
      <p:pic>
        <p:nvPicPr>
          <p:cNvPr id="41988" name="Picture 3" descr="deep-end-logo-final-colou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4708525"/>
            <a:ext cx="25908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340769"/>
            <a:ext cx="2115840" cy="137845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4416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ep-end-logo-final-colour">
            <a:extLst>
              <a:ext uri="{FF2B5EF4-FFF2-40B4-BE49-F238E27FC236}">
                <a16:creationId xmlns:a16="http://schemas.microsoft.com/office/drawing/2014/main" id="{FDE9C870-8B6A-1D46-8B10-895F45B07B2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67" y="448733"/>
            <a:ext cx="7442199" cy="6112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478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0020F3-E9AF-574C-A544-750D82DA5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060" y="500062"/>
            <a:ext cx="4406367" cy="5857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C0F93F-96CC-7540-BE06-2DF642E5042B}"/>
              </a:ext>
            </a:extLst>
          </p:cNvPr>
          <p:cNvSpPr txBox="1"/>
          <p:nvPr/>
        </p:nvSpPr>
        <p:spPr>
          <a:xfrm>
            <a:off x="930304" y="766731"/>
            <a:ext cx="3918445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SCOTLAND</a:t>
            </a:r>
          </a:p>
          <a:p>
            <a:b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000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IRELAND</a:t>
            </a:r>
          </a:p>
          <a:p>
            <a:b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YORKSHIRE</a:t>
            </a:r>
          </a:p>
          <a:p>
            <a:b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GREATER MANCHESTER</a:t>
            </a:r>
          </a:p>
          <a:p>
            <a:b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000" dirty="0">
                <a:solidFill>
                  <a:srgbClr val="FFC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CANBERRA</a:t>
            </a:r>
          </a:p>
          <a:p>
            <a:b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PLYMOUTH</a:t>
            </a:r>
          </a:p>
          <a:p>
            <a:b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000" dirty="0">
                <a:solidFill>
                  <a:srgbClr val="FFF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NORTH-EAST AND NORTH CUMBRIA</a:t>
            </a:r>
          </a:p>
          <a:p>
            <a:b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000" dirty="0">
                <a:solidFill>
                  <a:srgbClr val="00FA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NOTTINGHAMSHIRE</a:t>
            </a:r>
          </a:p>
          <a:p>
            <a:b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NW LONDON</a:t>
            </a:r>
          </a:p>
        </p:txBody>
      </p:sp>
    </p:spTree>
    <p:extLst>
      <p:ext uri="{BB962C8B-B14F-4D97-AF65-F5344CB8AC3E}">
        <p14:creationId xmlns:p14="http://schemas.microsoft.com/office/powerpoint/2010/main" val="2876034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4E1AAA-78D2-DD43-ADEB-AFF9C4E20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812" y="216055"/>
            <a:ext cx="4243349" cy="2846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99BDB0-1054-4A45-993C-A025B309C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812" y="3035564"/>
            <a:ext cx="4243349" cy="3190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5CF5F6-3A1E-924A-B320-F94AF0B74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722" y="216055"/>
            <a:ext cx="4335646" cy="601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91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1986337" y="215757"/>
            <a:ext cx="7818634" cy="660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GB" altLang="en-US" sz="2100" b="1" dirty="0">
                <a:solidFill>
                  <a:srgbClr val="FF0000"/>
                </a:solidFill>
                <a:latin typeface="Arial Narrow" pitchFamily="34" charset="0"/>
              </a:rPr>
              <a:t>36 DEEP END REPORTS (</a:t>
            </a:r>
            <a:r>
              <a:rPr lang="en-GB" altLang="en-US" sz="2100" b="1" dirty="0" err="1">
                <a:solidFill>
                  <a:srgbClr val="FF0000"/>
                </a:solidFill>
                <a:latin typeface="Arial Narrow" pitchFamily="34" charset="0"/>
              </a:rPr>
              <a:t>www.gla.ac.uk</a:t>
            </a:r>
            <a:r>
              <a:rPr lang="en-GB" altLang="en-US" sz="2100" b="1" dirty="0">
                <a:solidFill>
                  <a:srgbClr val="FF0000"/>
                </a:solidFill>
                <a:latin typeface="Arial Narrow" pitchFamily="34" charset="0"/>
              </a:rPr>
              <a:t>/</a:t>
            </a:r>
            <a:r>
              <a:rPr lang="en-GB" altLang="en-US" sz="2100" b="1" dirty="0" err="1">
                <a:solidFill>
                  <a:srgbClr val="FF0000"/>
                </a:solidFill>
                <a:latin typeface="Arial Narrow" pitchFamily="34" charset="0"/>
              </a:rPr>
              <a:t>deepend</a:t>
            </a:r>
            <a:r>
              <a:rPr lang="en-GB" altLang="en-US" sz="2100" b="1" dirty="0">
                <a:solidFill>
                  <a:srgbClr val="FF0000"/>
                </a:solidFill>
                <a:latin typeface="Arial Narrow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endParaRPr lang="en-GB" altLang="en-US" sz="600" b="1" dirty="0">
              <a:solidFill>
                <a:schemeClr val="bg1"/>
              </a:solidFill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altLang="en-US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First meeting at Erskine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altLang="en-US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Needs, demands and resources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altLang="en-US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Vulnerable families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altLang="en-US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Keep Well and ASSIGN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altLang="en-US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Single-handed practice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altLang="en-US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Patient encounters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altLang="en-US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GP training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altLang="en-US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Social prescribing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altLang="en-US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Learning Journey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altLang="en-US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Care of the elderly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altLang="en-US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Alcohol problems in young adults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altLang="en-US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Caring for vulnerable children and families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altLang="en-US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Access Toolkit : views of Deep End GPs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altLang="en-US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Reviewing progress in 2010 and plans for 2011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altLang="en-US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Palliative care in the Deep End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altLang="en-US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Austerity Report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altLang="en-US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Detecting cancer early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altLang="en-US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Integrated care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altLang="en-US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Access to specialists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altLang="en-US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What can NHS Scotland do to prevent and reduce heath inequalities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altLang="en-US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GP experience of welfare reform in very deprived areas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altLang="en-US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Mental health issues in the Deep End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contribution of general practice to improving the health of vulnerable children and families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What are the CPD needs of GPs working in Deep End practices?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Strengthening primary care partnership responses to the welfare reforms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Generalist and specialist views of mental health issues in very deprived areas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sz="11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lmproving</a:t>
            </a:r>
            <a:r>
              <a:rPr lang="en-GB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partnership working between general practices and financial advice services in Glasgow : one year 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GP recruitment and retention in deprived areas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GP use of additional time as part of the SHIP project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 role for members of the Scottish parliament in addressing inequalities in health care in Scotland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Attached Alcohol Nurse Deep End Pilot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8 years of the Deep End Project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altLang="en-US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Increasing undergraduate education in primary care in areas of socio-economic deprivation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altLang="en-US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Deep End Project for 2019-22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altLang="en-US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Plans for advocacy and engagement by the Scottish Deep End Project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en-GB" altLang="en-US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General practice in the time of COVID-19</a:t>
            </a:r>
          </a:p>
        </p:txBody>
      </p:sp>
      <p:pic>
        <p:nvPicPr>
          <p:cNvPr id="57347" name="Picture 3" descr="deep-end-logo-final-col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972" y="711508"/>
            <a:ext cx="1978922" cy="143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3" descr="scan0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972" y="2290635"/>
            <a:ext cx="1978922" cy="2859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4" descr="GOVAN G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971" y="5261857"/>
            <a:ext cx="1978921" cy="131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987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695451"/>
            <a:ext cx="5156200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for-powerpoint-raymond-orr-daily-reco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1689102"/>
            <a:ext cx="2952751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1"/>
          <p:cNvSpPr txBox="1">
            <a:spLocks noChangeArrowheads="1"/>
          </p:cNvSpPr>
          <p:nvPr/>
        </p:nvSpPr>
        <p:spPr bwMode="auto">
          <a:xfrm>
            <a:off x="1951039" y="547690"/>
            <a:ext cx="23487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charset="0"/>
              </a:rPr>
              <a:t>ADVOCACY</a:t>
            </a:r>
          </a:p>
        </p:txBody>
      </p:sp>
      <p:sp>
        <p:nvSpPr>
          <p:cNvPr id="36869" name="TextBox 1"/>
          <p:cNvSpPr txBox="1">
            <a:spLocks noChangeArrowheads="1"/>
          </p:cNvSpPr>
          <p:nvPr/>
        </p:nvSpPr>
        <p:spPr bwMode="auto">
          <a:xfrm>
            <a:off x="3359149" y="5913439"/>
            <a:ext cx="71431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600" dirty="0">
                <a:solidFill>
                  <a:srgbClr val="FF0000"/>
                </a:solidFill>
                <a:latin typeface="Arial Narrow" charset="0"/>
              </a:rPr>
              <a:t>DEEP END REPORTS 16, 21, 25 and 27</a:t>
            </a:r>
          </a:p>
        </p:txBody>
      </p:sp>
    </p:spTree>
    <p:extLst>
      <p:ext uri="{BB962C8B-B14F-4D97-AF65-F5344CB8AC3E}">
        <p14:creationId xmlns:p14="http://schemas.microsoft.com/office/powerpoint/2010/main" val="3020743710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etro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  <a:fontScheme name="Metro">
    <a:majorFont>
      <a:latin typeface="Consolas"/>
      <a:ea typeface=""/>
      <a:cs typeface=""/>
      <a:font script="Jpan" typeface="HG丸ｺﾞｼｯｸM-PRO"/>
      <a:font script="Hang" typeface="HY중고딕"/>
      <a:font script="Hans" typeface="华文楷体"/>
      <a:font script="Hant" typeface="新細明體"/>
      <a:font script="Arab" typeface="Tahoma"/>
      <a:font script="Hebr" typeface="Levenim MT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orbel"/>
      <a:ea typeface=""/>
      <a:cs typeface=""/>
      <a:font script="Jpan" typeface="HGｺﾞｼｯｸM"/>
      <a:font script="Hang" typeface="맑은 고딕"/>
      <a:font script="Hans" typeface="宋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Metro">
    <a:fillStyleLst>
      <a:solidFill>
        <a:schemeClr val="phClr"/>
      </a:solidFill>
      <a:gradFill rotWithShape="1">
        <a:gsLst>
          <a:gs pos="0">
            <a:schemeClr val="phClr">
              <a:tint val="25000"/>
              <a:satMod val="125000"/>
            </a:schemeClr>
          </a:gs>
          <a:gs pos="40000">
            <a:schemeClr val="phClr">
              <a:tint val="55000"/>
              <a:satMod val="130000"/>
            </a:schemeClr>
          </a:gs>
          <a:gs pos="50000">
            <a:schemeClr val="phClr">
              <a:tint val="59000"/>
              <a:satMod val="130000"/>
            </a:schemeClr>
          </a:gs>
          <a:gs pos="65000">
            <a:schemeClr val="phClr">
              <a:tint val="55000"/>
              <a:satMod val="130000"/>
            </a:schemeClr>
          </a:gs>
          <a:gs pos="100000">
            <a:schemeClr val="phClr">
              <a:tint val="20000"/>
              <a:satMod val="125000"/>
            </a:schemeClr>
          </a:gs>
        </a:gsLst>
        <a:lin ang="5400000" scaled="0"/>
      </a:gradFill>
      <a:gradFill rotWithShape="1">
        <a:gsLst>
          <a:gs pos="0">
            <a:schemeClr val="phClr">
              <a:tint val="48000"/>
              <a:satMod val="138000"/>
            </a:schemeClr>
          </a:gs>
          <a:gs pos="25000">
            <a:schemeClr val="phClr">
              <a:tint val="85000"/>
            </a:schemeClr>
          </a:gs>
          <a:gs pos="40000">
            <a:schemeClr val="phClr">
              <a:tint val="92000"/>
            </a:schemeClr>
          </a:gs>
          <a:gs pos="50000">
            <a:schemeClr val="phClr">
              <a:tint val="93000"/>
            </a:schemeClr>
          </a:gs>
          <a:gs pos="60000">
            <a:schemeClr val="phClr">
              <a:tint val="92000"/>
            </a:schemeClr>
          </a:gs>
          <a:gs pos="75000">
            <a:schemeClr val="phClr">
              <a:tint val="83000"/>
              <a:satMod val="108000"/>
            </a:schemeClr>
          </a:gs>
          <a:gs pos="100000">
            <a:schemeClr val="phClr">
              <a:tint val="48000"/>
              <a:satMod val="150000"/>
            </a:schemeClr>
          </a:gs>
        </a:gsLst>
        <a:lin ang="5400000" scaled="0"/>
      </a:gradFill>
    </a:fillStyleLst>
    <a:lnStyleLst>
      <a:ln w="120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alpha val="45000"/>
              <a:satMod val="120000"/>
            </a:schemeClr>
          </a:glow>
        </a:effectLst>
      </a:effectStyle>
      <a:effectStyle>
        <a:effectLst>
          <a:glow rad="63500">
            <a:schemeClr val="phClr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phClr">
              <a:tint val="70000"/>
            </a:schemeClr>
          </a:contourClr>
        </a:sp3d>
      </a:effectStyle>
      <a:effectStyle>
        <a:effectLst>
          <a:glow rad="101500">
            <a:schemeClr val="phClr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bg1">
              <a:shade val="100000"/>
              <a:satMod val="150000"/>
            </a:schemeClr>
          </a:gs>
          <a:gs pos="65000">
            <a:schemeClr val="bg1">
              <a:shade val="90000"/>
              <a:satMod val="375000"/>
            </a:schemeClr>
          </a:gs>
          <a:gs pos="100000">
            <a:schemeClr val="phClr">
              <a:tint val="88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40000"/>
              <a:satMod val="180000"/>
            </a:schemeClr>
            <a:schemeClr val="phClr">
              <a:tint val="90000"/>
              <a:satMod val="200000"/>
            </a:schemeClr>
          </a:duotone>
        </a:blip>
        <a:tile tx="0" ty="0" sx="80000" sy="80000" flip="none" algn="tl"/>
      </a:blip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DE7A4688A0ED84387D9CF4D6E4B30C1" ma:contentTypeVersion="8" ma:contentTypeDescription="Opprett et nytt dokument." ma:contentTypeScope="" ma:versionID="4a958308d1f4c69a19e9fc7ee355ef3d">
  <xsd:schema xmlns:xsd="http://www.w3.org/2001/XMLSchema" xmlns:xs="http://www.w3.org/2001/XMLSchema" xmlns:p="http://schemas.microsoft.com/office/2006/metadata/properties" xmlns:ns2="100d5558-8b0e-4a59-afda-4939471d6015" xmlns:ns3="99cddc23-78e1-43c6-a762-26510c364559" targetNamespace="http://schemas.microsoft.com/office/2006/metadata/properties" ma:root="true" ma:fieldsID="2d8446539826ebd03d1a1e149cd8f724" ns2:_="" ns3:_="">
    <xsd:import namespace="100d5558-8b0e-4a59-afda-4939471d6015"/>
    <xsd:import namespace="99cddc23-78e1-43c6-a762-26510c3645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0d5558-8b0e-4a59-afda-4939471d60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cddc23-78e1-43c6-a762-26510c36455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57B56EB-E442-43E0-83EB-025A9D7634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96E679-86D3-4E6C-9B48-7ED4B65AEA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0d5558-8b0e-4a59-afda-4939471d6015"/>
    <ds:schemaRef ds:uri="99cddc23-78e1-43c6-a762-26510c3645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FBE3F2-3A52-4B15-B918-A0B3E022630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1163</TotalTime>
  <Words>1460</Words>
  <Application>Microsoft Office PowerPoint</Application>
  <PresentationFormat>Widescreen</PresentationFormat>
  <Paragraphs>355</Paragraphs>
  <Slides>39</Slides>
  <Notes>1</Notes>
  <HiddenSlides>0</HiddenSlides>
  <MMClips>0</MMClips>
  <ScaleCrop>false</ScaleCrop>
  <HeadingPairs>
    <vt:vector size="8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39</vt:i4>
      </vt:variant>
    </vt:vector>
  </HeadingPairs>
  <TitlesOfParts>
    <vt:vector size="47" baseType="lpstr">
      <vt:lpstr>Arial</vt:lpstr>
      <vt:lpstr>Arial Narrow</vt:lpstr>
      <vt:lpstr>Calibri</vt:lpstr>
      <vt:lpstr>Calibri Light</vt:lpstr>
      <vt:lpstr>Constantia</vt:lpstr>
      <vt:lpstr>Wingdings</vt:lpstr>
      <vt:lpstr>Office Theme</vt:lpstr>
      <vt:lpstr>Photo Editor Photo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Graham Watt</dc:creator>
  <cp:lastModifiedBy>Gaute Odin Alvestad</cp:lastModifiedBy>
  <cp:revision>115</cp:revision>
  <cp:lastPrinted>2019-10-30T15:49:12Z</cp:lastPrinted>
  <dcterms:created xsi:type="dcterms:W3CDTF">2017-09-10T13:47:21Z</dcterms:created>
  <dcterms:modified xsi:type="dcterms:W3CDTF">2021-04-20T11:41:40Z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0x0101003DE7A4688A0ED84387D9CF4D6E4B30C1</vt:lpwstr>
  </property>
</Properties>
</file>