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6" r:id="rId5"/>
    <p:sldMasterId id="2147483672" r:id="rId6"/>
  </p:sldMasterIdLst>
  <p:notesMasterIdLst>
    <p:notesMasterId r:id="rId23"/>
  </p:notesMasterIdLst>
  <p:sldIdLst>
    <p:sldId id="256" r:id="rId7"/>
    <p:sldId id="257" r:id="rId8"/>
    <p:sldId id="314" r:id="rId9"/>
    <p:sldId id="268" r:id="rId10"/>
    <p:sldId id="271" r:id="rId11"/>
    <p:sldId id="269" r:id="rId12"/>
    <p:sldId id="287" r:id="rId13"/>
    <p:sldId id="272" r:id="rId14"/>
    <p:sldId id="315" r:id="rId15"/>
    <p:sldId id="284" r:id="rId16"/>
    <p:sldId id="277" r:id="rId17"/>
    <p:sldId id="290" r:id="rId18"/>
    <p:sldId id="297" r:id="rId19"/>
    <p:sldId id="296" r:id="rId20"/>
    <p:sldId id="308" r:id="rId21"/>
    <p:sldId id="316" r:id="rId2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70EAAC-5BD7-0368-B446-37538DFB6B94}" v="18" dt="2025-05-22T08:41:50.5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1" autoAdjust="0"/>
    <p:restoredTop sz="94660"/>
  </p:normalViewPr>
  <p:slideViewPr>
    <p:cSldViewPr snapToGrid="0">
      <p:cViewPr varScale="1">
        <p:scale>
          <a:sx n="85" d="100"/>
          <a:sy n="85" d="100"/>
        </p:scale>
        <p:origin x="114" y="11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Tønne" userId="S::maria.tonne@legeforeningen.no::ac981a6d-3067-4e62-89d8-57a79a2b9407" providerId="AD" clId="Web-{8F45B7A5-A9A3-E61C-C3A6-0DFFD8B41CCC}"/>
    <pc:docChg chg="addSld modSld">
      <pc:chgData name="Maria Tønne" userId="S::maria.tonne@legeforeningen.no::ac981a6d-3067-4e62-89d8-57a79a2b9407" providerId="AD" clId="Web-{8F45B7A5-A9A3-E61C-C3A6-0DFFD8B41CCC}" dt="2025-05-09T07:22:22.121" v="4" actId="20577"/>
      <pc:docMkLst>
        <pc:docMk/>
      </pc:docMkLst>
      <pc:sldChg chg="modSp new">
        <pc:chgData name="Maria Tønne" userId="S::maria.tonne@legeforeningen.no::ac981a6d-3067-4e62-89d8-57a79a2b9407" providerId="AD" clId="Web-{8F45B7A5-A9A3-E61C-C3A6-0DFFD8B41CCC}" dt="2025-05-09T07:22:22.121" v="4" actId="20577"/>
        <pc:sldMkLst>
          <pc:docMk/>
          <pc:sldMk cId="2777458819" sldId="316"/>
        </pc:sldMkLst>
        <pc:spChg chg="mod">
          <ac:chgData name="Maria Tønne" userId="S::maria.tonne@legeforeningen.no::ac981a6d-3067-4e62-89d8-57a79a2b9407" providerId="AD" clId="Web-{8F45B7A5-A9A3-E61C-C3A6-0DFFD8B41CCC}" dt="2025-05-09T07:22:22.121" v="4" actId="20577"/>
          <ac:spMkLst>
            <pc:docMk/>
            <pc:sldMk cId="2777458819" sldId="316"/>
            <ac:spMk id="2" creationId="{229E413A-7FF7-F4E9-1316-D5DE6C4A62D2}"/>
          </ac:spMkLst>
        </pc:spChg>
        <pc:spChg chg="mod">
          <ac:chgData name="Maria Tønne" userId="S::maria.tonne@legeforeningen.no::ac981a6d-3067-4e62-89d8-57a79a2b9407" providerId="AD" clId="Web-{8F45B7A5-A9A3-E61C-C3A6-0DFFD8B41CCC}" dt="2025-05-09T07:22:19.980" v="3" actId="20577"/>
          <ac:spMkLst>
            <pc:docMk/>
            <pc:sldMk cId="2777458819" sldId="316"/>
            <ac:spMk id="3" creationId="{41CCA88A-C8C8-12B9-E9D5-FBBE0CB29D21}"/>
          </ac:spMkLst>
        </pc:spChg>
      </pc:sldChg>
    </pc:docChg>
  </pc:docChgLst>
  <pc:docChgLst>
    <pc:chgData name="Maria Tønne" userId="S::maria.tonne@legeforeningen.no::ac981a6d-3067-4e62-89d8-57a79a2b9407" providerId="AD" clId="Web-{0070EAAC-5BD7-0368-B446-37538DFB6B94}"/>
    <pc:docChg chg="modSld">
      <pc:chgData name="Maria Tønne" userId="S::maria.tonne@legeforeningen.no::ac981a6d-3067-4e62-89d8-57a79a2b9407" providerId="AD" clId="Web-{0070EAAC-5BD7-0368-B446-37538DFB6B94}" dt="2025-05-22T08:41:50.554" v="16" actId="20577"/>
      <pc:docMkLst>
        <pc:docMk/>
      </pc:docMkLst>
      <pc:sldChg chg="modSp">
        <pc:chgData name="Maria Tønne" userId="S::maria.tonne@legeforeningen.no::ac981a6d-3067-4e62-89d8-57a79a2b9407" providerId="AD" clId="Web-{0070EAAC-5BD7-0368-B446-37538DFB6B94}" dt="2025-05-22T08:41:03.740" v="15" actId="20577"/>
        <pc:sldMkLst>
          <pc:docMk/>
          <pc:sldMk cId="3213390779" sldId="256"/>
        </pc:sldMkLst>
        <pc:spChg chg="mod">
          <ac:chgData name="Maria Tønne" userId="S::maria.tonne@legeforeningen.no::ac981a6d-3067-4e62-89d8-57a79a2b9407" providerId="AD" clId="Web-{0070EAAC-5BD7-0368-B446-37538DFB6B94}" dt="2025-05-22T08:41:03.740" v="15" actId="20577"/>
          <ac:spMkLst>
            <pc:docMk/>
            <pc:sldMk cId="3213390779" sldId="256"/>
            <ac:spMk id="3" creationId="{A0857ED1-A368-0814-5372-E48216A00DEC}"/>
          </ac:spMkLst>
        </pc:spChg>
      </pc:sldChg>
      <pc:sldChg chg="modSp">
        <pc:chgData name="Maria Tønne" userId="S::maria.tonne@legeforeningen.no::ac981a6d-3067-4e62-89d8-57a79a2b9407" providerId="AD" clId="Web-{0070EAAC-5BD7-0368-B446-37538DFB6B94}" dt="2025-05-22T08:41:50.554" v="16" actId="20577"/>
        <pc:sldMkLst>
          <pc:docMk/>
          <pc:sldMk cId="2777458819" sldId="316"/>
        </pc:sldMkLst>
        <pc:spChg chg="mod">
          <ac:chgData name="Maria Tønne" userId="S::maria.tonne@legeforeningen.no::ac981a6d-3067-4e62-89d8-57a79a2b9407" providerId="AD" clId="Web-{0070EAAC-5BD7-0368-B446-37538DFB6B94}" dt="2025-05-22T08:41:50.554" v="16" actId="20577"/>
          <ac:spMkLst>
            <pc:docMk/>
            <pc:sldMk cId="2777458819" sldId="316"/>
            <ac:spMk id="2" creationId="{229E413A-7FF7-F4E9-1316-D5DE6C4A62D2}"/>
          </ac:spMkLst>
        </pc:spChg>
      </pc:sldChg>
    </pc:docChg>
  </pc:docChgLst>
  <pc:docChgLst>
    <pc:chgData name="Maria Tønne" userId="ac981a6d-3067-4e62-89d8-57a79a2b9407" providerId="ADAL" clId="{D504A580-2AE3-4637-8C3B-A8D59111413B}"/>
    <pc:docChg chg="custSel addSld delSld modSld">
      <pc:chgData name="Maria Tønne" userId="ac981a6d-3067-4e62-89d8-57a79a2b9407" providerId="ADAL" clId="{D504A580-2AE3-4637-8C3B-A8D59111413B}" dt="2025-05-09T07:20:21.770" v="396" actId="20577"/>
      <pc:docMkLst>
        <pc:docMk/>
      </pc:docMkLst>
      <pc:sldChg chg="modSp mod">
        <pc:chgData name="Maria Tønne" userId="ac981a6d-3067-4e62-89d8-57a79a2b9407" providerId="ADAL" clId="{D504A580-2AE3-4637-8C3B-A8D59111413B}" dt="2025-04-22T12:40:48.895" v="118" actId="20577"/>
        <pc:sldMkLst>
          <pc:docMk/>
          <pc:sldMk cId="3213390779" sldId="256"/>
        </pc:sldMkLst>
        <pc:spChg chg="mod">
          <ac:chgData name="Maria Tønne" userId="ac981a6d-3067-4e62-89d8-57a79a2b9407" providerId="ADAL" clId="{D504A580-2AE3-4637-8C3B-A8D59111413B}" dt="2025-04-22T12:40:39.161" v="77" actId="20577"/>
          <ac:spMkLst>
            <pc:docMk/>
            <pc:sldMk cId="3213390779" sldId="256"/>
            <ac:spMk id="2" creationId="{8DE4E697-9754-5490-E427-2D8E16CCEC4E}"/>
          </ac:spMkLst>
        </pc:spChg>
        <pc:spChg chg="mod">
          <ac:chgData name="Maria Tønne" userId="ac981a6d-3067-4e62-89d8-57a79a2b9407" providerId="ADAL" clId="{D504A580-2AE3-4637-8C3B-A8D59111413B}" dt="2025-04-22T12:40:48.895" v="118" actId="20577"/>
          <ac:spMkLst>
            <pc:docMk/>
            <pc:sldMk cId="3213390779" sldId="256"/>
            <ac:spMk id="3" creationId="{A0857ED1-A368-0814-5372-E48216A00DEC}"/>
          </ac:spMkLst>
        </pc:spChg>
      </pc:sldChg>
      <pc:sldChg chg="modSp mod">
        <pc:chgData name="Maria Tønne" userId="ac981a6d-3067-4e62-89d8-57a79a2b9407" providerId="ADAL" clId="{D504A580-2AE3-4637-8C3B-A8D59111413B}" dt="2025-05-09T07:20:21.770" v="396" actId="20577"/>
        <pc:sldMkLst>
          <pc:docMk/>
          <pc:sldMk cId="36235953" sldId="257"/>
        </pc:sldMkLst>
        <pc:spChg chg="mod">
          <ac:chgData name="Maria Tønne" userId="ac981a6d-3067-4e62-89d8-57a79a2b9407" providerId="ADAL" clId="{D504A580-2AE3-4637-8C3B-A8D59111413B}" dt="2025-05-09T07:20:21.770" v="396" actId="20577"/>
          <ac:spMkLst>
            <pc:docMk/>
            <pc:sldMk cId="36235953" sldId="257"/>
            <ac:spMk id="2" creationId="{F24120D7-82AE-2561-8BBC-B1FCCD4CFE21}"/>
          </ac:spMkLst>
        </pc:spChg>
      </pc:sldChg>
      <pc:sldChg chg="modSp new del mod">
        <pc:chgData name="Maria Tønne" userId="ac981a6d-3067-4e62-89d8-57a79a2b9407" providerId="ADAL" clId="{D504A580-2AE3-4637-8C3B-A8D59111413B}" dt="2025-05-09T07:11:21.035" v="334" actId="47"/>
        <pc:sldMkLst>
          <pc:docMk/>
          <pc:sldMk cId="3294912274" sldId="258"/>
        </pc:sldMkLst>
        <pc:spChg chg="mod">
          <ac:chgData name="Maria Tønne" userId="ac981a6d-3067-4e62-89d8-57a79a2b9407" providerId="ADAL" clId="{D504A580-2AE3-4637-8C3B-A8D59111413B}" dt="2025-04-23T10:25:33.123" v="253" actId="20577"/>
          <ac:spMkLst>
            <pc:docMk/>
            <pc:sldMk cId="3294912274" sldId="258"/>
            <ac:spMk id="3" creationId="{10C28DCA-16A1-66D6-D084-03267CCEC6EE}"/>
          </ac:spMkLst>
        </pc:spChg>
      </pc:sldChg>
      <pc:sldChg chg="add">
        <pc:chgData name="Maria Tønne" userId="ac981a6d-3067-4e62-89d8-57a79a2b9407" providerId="ADAL" clId="{D504A580-2AE3-4637-8C3B-A8D59111413B}" dt="2025-05-09T07:11:58.229" v="336"/>
        <pc:sldMkLst>
          <pc:docMk/>
          <pc:sldMk cId="1288309692" sldId="268"/>
        </pc:sldMkLst>
      </pc:sldChg>
      <pc:sldChg chg="add">
        <pc:chgData name="Maria Tønne" userId="ac981a6d-3067-4e62-89d8-57a79a2b9407" providerId="ADAL" clId="{D504A580-2AE3-4637-8C3B-A8D59111413B}" dt="2025-05-09T07:12:08.786" v="338"/>
        <pc:sldMkLst>
          <pc:docMk/>
          <pc:sldMk cId="192294614" sldId="269"/>
        </pc:sldMkLst>
      </pc:sldChg>
      <pc:sldChg chg="add">
        <pc:chgData name="Maria Tønne" userId="ac981a6d-3067-4e62-89d8-57a79a2b9407" providerId="ADAL" clId="{D504A580-2AE3-4637-8C3B-A8D59111413B}" dt="2025-05-09T07:12:04.495" v="337"/>
        <pc:sldMkLst>
          <pc:docMk/>
          <pc:sldMk cId="1134683769" sldId="271"/>
        </pc:sldMkLst>
      </pc:sldChg>
      <pc:sldChg chg="add">
        <pc:chgData name="Maria Tønne" userId="ac981a6d-3067-4e62-89d8-57a79a2b9407" providerId="ADAL" clId="{D504A580-2AE3-4637-8C3B-A8D59111413B}" dt="2025-05-09T07:12:23.952" v="340"/>
        <pc:sldMkLst>
          <pc:docMk/>
          <pc:sldMk cId="3181398540" sldId="272"/>
        </pc:sldMkLst>
      </pc:sldChg>
      <pc:sldChg chg="add">
        <pc:chgData name="Maria Tønne" userId="ac981a6d-3067-4e62-89d8-57a79a2b9407" providerId="ADAL" clId="{D504A580-2AE3-4637-8C3B-A8D59111413B}" dt="2025-05-09T07:14:12.555" v="351"/>
        <pc:sldMkLst>
          <pc:docMk/>
          <pc:sldMk cId="3720010259" sldId="277"/>
        </pc:sldMkLst>
      </pc:sldChg>
      <pc:sldChg chg="add">
        <pc:chgData name="Maria Tønne" userId="ac981a6d-3067-4e62-89d8-57a79a2b9407" providerId="ADAL" clId="{D504A580-2AE3-4637-8C3B-A8D59111413B}" dt="2025-05-09T07:14:03.356" v="350"/>
        <pc:sldMkLst>
          <pc:docMk/>
          <pc:sldMk cId="1631078371" sldId="284"/>
        </pc:sldMkLst>
      </pc:sldChg>
      <pc:sldChg chg="add">
        <pc:chgData name="Maria Tønne" userId="ac981a6d-3067-4e62-89d8-57a79a2b9407" providerId="ADAL" clId="{D504A580-2AE3-4637-8C3B-A8D59111413B}" dt="2025-05-09T07:12:12.515" v="339"/>
        <pc:sldMkLst>
          <pc:docMk/>
          <pc:sldMk cId="1246834563" sldId="287"/>
        </pc:sldMkLst>
      </pc:sldChg>
      <pc:sldChg chg="add">
        <pc:chgData name="Maria Tønne" userId="ac981a6d-3067-4e62-89d8-57a79a2b9407" providerId="ADAL" clId="{D504A580-2AE3-4637-8C3B-A8D59111413B}" dt="2025-05-09T07:14:19.488" v="352"/>
        <pc:sldMkLst>
          <pc:docMk/>
          <pc:sldMk cId="1508409544" sldId="290"/>
        </pc:sldMkLst>
      </pc:sldChg>
      <pc:sldChg chg="add">
        <pc:chgData name="Maria Tønne" userId="ac981a6d-3067-4e62-89d8-57a79a2b9407" providerId="ADAL" clId="{D504A580-2AE3-4637-8C3B-A8D59111413B}" dt="2025-05-09T07:14:34.014" v="354"/>
        <pc:sldMkLst>
          <pc:docMk/>
          <pc:sldMk cId="519256047" sldId="296"/>
        </pc:sldMkLst>
      </pc:sldChg>
      <pc:sldChg chg="add">
        <pc:chgData name="Maria Tønne" userId="ac981a6d-3067-4e62-89d8-57a79a2b9407" providerId="ADAL" clId="{D504A580-2AE3-4637-8C3B-A8D59111413B}" dt="2025-05-09T07:14:25.924" v="353"/>
        <pc:sldMkLst>
          <pc:docMk/>
          <pc:sldMk cId="209610518" sldId="297"/>
        </pc:sldMkLst>
      </pc:sldChg>
      <pc:sldChg chg="add">
        <pc:chgData name="Maria Tønne" userId="ac981a6d-3067-4e62-89d8-57a79a2b9407" providerId="ADAL" clId="{D504A580-2AE3-4637-8C3B-A8D59111413B}" dt="2025-05-09T07:14:42.695" v="355"/>
        <pc:sldMkLst>
          <pc:docMk/>
          <pc:sldMk cId="1776256844" sldId="308"/>
        </pc:sldMkLst>
      </pc:sldChg>
      <pc:sldChg chg="add">
        <pc:chgData name="Maria Tønne" userId="ac981a6d-3067-4e62-89d8-57a79a2b9407" providerId="ADAL" clId="{D504A580-2AE3-4637-8C3B-A8D59111413B}" dt="2025-05-09T07:11:27.546" v="335"/>
        <pc:sldMkLst>
          <pc:docMk/>
          <pc:sldMk cId="64144143" sldId="314"/>
        </pc:sldMkLst>
      </pc:sldChg>
      <pc:sldChg chg="add del">
        <pc:chgData name="Maria Tønne" userId="ac981a6d-3067-4e62-89d8-57a79a2b9407" providerId="ADAL" clId="{D504A580-2AE3-4637-8C3B-A8D59111413B}" dt="2025-05-09T07:13:03.020" v="342" actId="47"/>
        <pc:sldMkLst>
          <pc:docMk/>
          <pc:sldMk cId="688913352" sldId="315"/>
        </pc:sldMkLst>
      </pc:sldChg>
      <pc:sldChg chg="addSp delSp modSp new mod">
        <pc:chgData name="Maria Tønne" userId="ac981a6d-3067-4e62-89d8-57a79a2b9407" providerId="ADAL" clId="{D504A580-2AE3-4637-8C3B-A8D59111413B}" dt="2025-05-09T07:13:32.007" v="349" actId="1076"/>
        <pc:sldMkLst>
          <pc:docMk/>
          <pc:sldMk cId="1637871668" sldId="315"/>
        </pc:sldMkLst>
        <pc:spChg chg="del">
          <ac:chgData name="Maria Tønne" userId="ac981a6d-3067-4e62-89d8-57a79a2b9407" providerId="ADAL" clId="{D504A580-2AE3-4637-8C3B-A8D59111413B}" dt="2025-05-09T07:13:14.352" v="344"/>
          <ac:spMkLst>
            <pc:docMk/>
            <pc:sldMk cId="1637871668" sldId="315"/>
            <ac:spMk id="2" creationId="{5BC6FB6D-7F25-272F-6D7E-346163FA7512}"/>
          </ac:spMkLst>
        </pc:spChg>
        <pc:picChg chg="add mod">
          <ac:chgData name="Maria Tønne" userId="ac981a6d-3067-4e62-89d8-57a79a2b9407" providerId="ADAL" clId="{D504A580-2AE3-4637-8C3B-A8D59111413B}" dt="2025-05-09T07:13:32.007" v="349" actId="1076"/>
          <ac:picMkLst>
            <pc:docMk/>
            <pc:sldMk cId="1637871668" sldId="315"/>
            <ac:picMk id="5" creationId="{C06D381F-8D8D-F8E2-D177-00E7B98598CE}"/>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88151B-12AD-4AE1-8FE9-45A65DC030D0}" type="doc">
      <dgm:prSet loTypeId="urn:microsoft.com/office/officeart/2005/8/layout/cycle3" loCatId="cycle" qsTypeId="urn:microsoft.com/office/officeart/2005/8/quickstyle/simple1" qsCatId="simple" csTypeId="urn:microsoft.com/office/officeart/2005/8/colors/accent3_2" csCatId="accent3" phldr="1"/>
      <dgm:spPr/>
      <dgm:t>
        <a:bodyPr/>
        <a:lstStyle/>
        <a:p>
          <a:endParaRPr lang="nb-NO"/>
        </a:p>
      </dgm:t>
    </dgm:pt>
    <dgm:pt modelId="{C3C45D14-5663-4BA5-8056-2A7924DD9E6E}">
      <dgm:prSet phldrT="[Tekst]"/>
      <dgm:spPr/>
      <dgm:t>
        <a:bodyPr/>
        <a:lstStyle/>
        <a:p>
          <a:r>
            <a:rPr lang="nb-NO">
              <a:solidFill>
                <a:schemeClr val="tx1"/>
              </a:solidFill>
            </a:rPr>
            <a:t>Ekstern høring</a:t>
          </a:r>
        </a:p>
      </dgm:t>
    </dgm:pt>
    <dgm:pt modelId="{82E7D6DA-4A76-442A-8A91-FAB1042BADE7}" type="parTrans" cxnId="{E8D5AA24-CC92-4BB2-A24E-9DBC8553F4D0}">
      <dgm:prSet/>
      <dgm:spPr/>
      <dgm:t>
        <a:bodyPr/>
        <a:lstStyle/>
        <a:p>
          <a:endParaRPr lang="nb-NO"/>
        </a:p>
      </dgm:t>
    </dgm:pt>
    <dgm:pt modelId="{0C03AFED-4A9F-46A0-A5DB-616FCDD2A655}" type="sibTrans" cxnId="{E8D5AA24-CC92-4BB2-A24E-9DBC8553F4D0}">
      <dgm:prSet/>
      <dgm:spPr/>
      <dgm:t>
        <a:bodyPr/>
        <a:lstStyle/>
        <a:p>
          <a:endParaRPr lang="nb-NO"/>
        </a:p>
      </dgm:t>
    </dgm:pt>
    <dgm:pt modelId="{21B26DD4-F3B3-4FC9-B24E-3E7D3FEAF904}">
      <dgm:prSet phldrT="[Tekst]"/>
      <dgm:spPr/>
      <dgm:t>
        <a:bodyPr/>
        <a:lstStyle/>
        <a:p>
          <a:r>
            <a:rPr lang="nb-NO">
              <a:solidFill>
                <a:schemeClr val="tx1"/>
              </a:solidFill>
            </a:rPr>
            <a:t>Publisering</a:t>
          </a:r>
        </a:p>
      </dgm:t>
    </dgm:pt>
    <dgm:pt modelId="{13A1B3AE-B3CC-450E-9434-11EC65CCF6BD}" type="parTrans" cxnId="{FBFD4457-41D2-43CE-A0CB-72B2FC2738F6}">
      <dgm:prSet/>
      <dgm:spPr/>
      <dgm:t>
        <a:bodyPr/>
        <a:lstStyle/>
        <a:p>
          <a:endParaRPr lang="nb-NO"/>
        </a:p>
      </dgm:t>
    </dgm:pt>
    <dgm:pt modelId="{E93C69B3-49CB-4A1F-B224-0770DA14A09B}" type="sibTrans" cxnId="{FBFD4457-41D2-43CE-A0CB-72B2FC2738F6}">
      <dgm:prSet/>
      <dgm:spPr/>
      <dgm:t>
        <a:bodyPr/>
        <a:lstStyle/>
        <a:p>
          <a:endParaRPr lang="nb-NO"/>
        </a:p>
      </dgm:t>
    </dgm:pt>
    <dgm:pt modelId="{71E25EF5-007D-4389-BEFE-2279739F7A5B}">
      <dgm:prSet phldrT="[Tekst]"/>
      <dgm:spPr/>
      <dgm:t>
        <a:bodyPr/>
        <a:lstStyle/>
        <a:p>
          <a:r>
            <a:rPr lang="nb-NO">
              <a:solidFill>
                <a:schemeClr val="tx1"/>
              </a:solidFill>
            </a:rPr>
            <a:t>Oppdatering</a:t>
          </a:r>
        </a:p>
        <a:p>
          <a:r>
            <a:rPr lang="nb-NO">
              <a:solidFill>
                <a:schemeClr val="tx1"/>
              </a:solidFill>
            </a:rPr>
            <a:t>Nye anbefalinger</a:t>
          </a:r>
        </a:p>
      </dgm:t>
    </dgm:pt>
    <dgm:pt modelId="{9C8455F7-1F75-4F9A-8A60-42DF2FA5DB5F}" type="parTrans" cxnId="{76E5E97E-A96D-46D6-B1EC-F07141C05AD4}">
      <dgm:prSet/>
      <dgm:spPr/>
      <dgm:t>
        <a:bodyPr/>
        <a:lstStyle/>
        <a:p>
          <a:endParaRPr lang="nb-NO"/>
        </a:p>
      </dgm:t>
    </dgm:pt>
    <dgm:pt modelId="{600689FD-A7C6-4843-B9A2-8AF8AEE7EA0B}" type="sibTrans" cxnId="{76E5E97E-A96D-46D6-B1EC-F07141C05AD4}">
      <dgm:prSet/>
      <dgm:spPr/>
      <dgm:t>
        <a:bodyPr/>
        <a:lstStyle/>
        <a:p>
          <a:endParaRPr lang="nb-NO"/>
        </a:p>
      </dgm:t>
    </dgm:pt>
    <dgm:pt modelId="{17AB3B8E-5D76-436C-8006-99ED1149C43D}">
      <dgm:prSet custT="1"/>
      <dgm:spPr/>
      <dgm:t>
        <a:bodyPr/>
        <a:lstStyle/>
        <a:p>
          <a:r>
            <a:rPr lang="nb-NO" sz="1400">
              <a:solidFill>
                <a:schemeClr val="tx1"/>
              </a:solidFill>
            </a:rPr>
            <a:t>Fagmedisinsk forening </a:t>
          </a:r>
        </a:p>
        <a:p>
          <a:r>
            <a:rPr lang="nb-NO" sz="1400">
              <a:solidFill>
                <a:schemeClr val="tx1"/>
              </a:solidFill>
            </a:rPr>
            <a:t>Forslag til anbefaling</a:t>
          </a:r>
        </a:p>
      </dgm:t>
    </dgm:pt>
    <dgm:pt modelId="{5AD8C926-957E-4841-9319-E9A61EADE635}" type="parTrans" cxnId="{D55EE09D-1F04-4AED-A752-DB1EEAAB33A3}">
      <dgm:prSet/>
      <dgm:spPr/>
      <dgm:t>
        <a:bodyPr/>
        <a:lstStyle/>
        <a:p>
          <a:endParaRPr lang="nb-NO"/>
        </a:p>
      </dgm:t>
    </dgm:pt>
    <dgm:pt modelId="{A0E36C48-2C41-42B6-AAA2-0715765C32D4}" type="sibTrans" cxnId="{D55EE09D-1F04-4AED-A752-DB1EEAAB33A3}">
      <dgm:prSet/>
      <dgm:spPr/>
      <dgm:t>
        <a:bodyPr/>
        <a:lstStyle/>
        <a:p>
          <a:endParaRPr lang="nb-NO"/>
        </a:p>
      </dgm:t>
    </dgm:pt>
    <dgm:pt modelId="{7A8BFD6F-25F3-48E9-AADD-AF528BD91727}">
      <dgm:prSet/>
      <dgm:spPr/>
      <dgm:t>
        <a:bodyPr/>
        <a:lstStyle/>
        <a:p>
          <a:r>
            <a:rPr lang="nb-NO">
              <a:solidFill>
                <a:schemeClr val="tx1"/>
              </a:solidFill>
            </a:rPr>
            <a:t>Forankring i egen forening</a:t>
          </a:r>
        </a:p>
      </dgm:t>
    </dgm:pt>
    <dgm:pt modelId="{7070D337-AA2C-41DC-9B5E-86BAB033999A}" type="parTrans" cxnId="{B755F8A8-2229-4AF0-8E04-23CD540E436A}">
      <dgm:prSet/>
      <dgm:spPr/>
      <dgm:t>
        <a:bodyPr/>
        <a:lstStyle/>
        <a:p>
          <a:endParaRPr lang="nb-NO"/>
        </a:p>
      </dgm:t>
    </dgm:pt>
    <dgm:pt modelId="{514E4A3C-EFE5-4371-BE48-AE9A2CF5FEF6}" type="sibTrans" cxnId="{B755F8A8-2229-4AF0-8E04-23CD540E436A}">
      <dgm:prSet/>
      <dgm:spPr/>
      <dgm:t>
        <a:bodyPr/>
        <a:lstStyle/>
        <a:p>
          <a:endParaRPr lang="nb-NO"/>
        </a:p>
      </dgm:t>
    </dgm:pt>
    <dgm:pt modelId="{3CCFD01C-3539-4881-A4A6-FF75B34B9DF7}">
      <dgm:prSet/>
      <dgm:spPr/>
      <dgm:t>
        <a:bodyPr/>
        <a:lstStyle/>
        <a:p>
          <a:r>
            <a:rPr lang="nb-NO">
              <a:solidFill>
                <a:schemeClr val="tx1"/>
              </a:solidFill>
            </a:rPr>
            <a:t>Implementering</a:t>
          </a:r>
        </a:p>
      </dgm:t>
    </dgm:pt>
    <dgm:pt modelId="{9BF59606-E170-43A7-A064-81336197A28A}" type="sibTrans" cxnId="{7A177FCE-52E6-4651-9C33-A6C3C1600B04}">
      <dgm:prSet/>
      <dgm:spPr/>
      <dgm:t>
        <a:bodyPr/>
        <a:lstStyle/>
        <a:p>
          <a:endParaRPr lang="nb-NO"/>
        </a:p>
      </dgm:t>
    </dgm:pt>
    <dgm:pt modelId="{A5523360-5CDC-4CF3-AD38-E244D0D8F8BD}" type="parTrans" cxnId="{7A177FCE-52E6-4651-9C33-A6C3C1600B04}">
      <dgm:prSet/>
      <dgm:spPr/>
      <dgm:t>
        <a:bodyPr/>
        <a:lstStyle/>
        <a:p>
          <a:endParaRPr lang="nb-NO"/>
        </a:p>
      </dgm:t>
    </dgm:pt>
    <dgm:pt modelId="{C256714F-50EF-447C-8219-374E580FF3C6}" type="pres">
      <dgm:prSet presAssocID="{ED88151B-12AD-4AE1-8FE9-45A65DC030D0}" presName="Name0" presStyleCnt="0">
        <dgm:presLayoutVars>
          <dgm:dir/>
          <dgm:resizeHandles val="exact"/>
        </dgm:presLayoutVars>
      </dgm:prSet>
      <dgm:spPr/>
    </dgm:pt>
    <dgm:pt modelId="{8375A2E9-35A5-4D0B-86E4-1C3E1E01B927}" type="pres">
      <dgm:prSet presAssocID="{ED88151B-12AD-4AE1-8FE9-45A65DC030D0}" presName="cycle" presStyleCnt="0"/>
      <dgm:spPr/>
    </dgm:pt>
    <dgm:pt modelId="{EEE2688A-12C4-47F6-97E4-D8CF49DCF700}" type="pres">
      <dgm:prSet presAssocID="{17AB3B8E-5D76-436C-8006-99ED1149C43D}" presName="nodeFirstNode" presStyleLbl="node1" presStyleIdx="0" presStyleCnt="6" custScaleX="112279">
        <dgm:presLayoutVars>
          <dgm:bulletEnabled val="1"/>
        </dgm:presLayoutVars>
      </dgm:prSet>
      <dgm:spPr/>
    </dgm:pt>
    <dgm:pt modelId="{5B0F53E5-5A81-4839-998B-999F5D735259}" type="pres">
      <dgm:prSet presAssocID="{A0E36C48-2C41-42B6-AAA2-0715765C32D4}" presName="sibTransFirstNode" presStyleLbl="bgShp" presStyleIdx="0" presStyleCnt="1"/>
      <dgm:spPr/>
    </dgm:pt>
    <dgm:pt modelId="{BFD117CC-D576-444C-82E7-B79E82F55D6B}" type="pres">
      <dgm:prSet presAssocID="{7A8BFD6F-25F3-48E9-AADD-AF528BD91727}" presName="nodeFollowingNodes" presStyleLbl="node1" presStyleIdx="1" presStyleCnt="6">
        <dgm:presLayoutVars>
          <dgm:bulletEnabled val="1"/>
        </dgm:presLayoutVars>
      </dgm:prSet>
      <dgm:spPr/>
    </dgm:pt>
    <dgm:pt modelId="{BBF98156-CD20-4BB7-8098-77FA05940795}" type="pres">
      <dgm:prSet presAssocID="{C3C45D14-5663-4BA5-8056-2A7924DD9E6E}" presName="nodeFollowingNodes" presStyleLbl="node1" presStyleIdx="2" presStyleCnt="6" custRadScaleRad="107039" custRadScaleInc="-13999">
        <dgm:presLayoutVars>
          <dgm:bulletEnabled val="1"/>
        </dgm:presLayoutVars>
      </dgm:prSet>
      <dgm:spPr/>
    </dgm:pt>
    <dgm:pt modelId="{2B42013A-B43B-4531-9F23-E8319B56ADF2}" type="pres">
      <dgm:prSet presAssocID="{21B26DD4-F3B3-4FC9-B24E-3E7D3FEAF904}" presName="nodeFollowingNodes" presStyleLbl="node1" presStyleIdx="3" presStyleCnt="6">
        <dgm:presLayoutVars>
          <dgm:bulletEnabled val="1"/>
        </dgm:presLayoutVars>
      </dgm:prSet>
      <dgm:spPr/>
    </dgm:pt>
    <dgm:pt modelId="{1E273468-1256-45AE-9B67-D6E3568ABECB}" type="pres">
      <dgm:prSet presAssocID="{3CCFD01C-3539-4881-A4A6-FF75B34B9DF7}" presName="nodeFollowingNodes" presStyleLbl="node1" presStyleIdx="4" presStyleCnt="6">
        <dgm:presLayoutVars>
          <dgm:bulletEnabled val="1"/>
        </dgm:presLayoutVars>
      </dgm:prSet>
      <dgm:spPr/>
    </dgm:pt>
    <dgm:pt modelId="{2CC674CD-5D2B-49C6-BA17-964D9D2C7C79}" type="pres">
      <dgm:prSet presAssocID="{71E25EF5-007D-4389-BEFE-2279739F7A5B}" presName="nodeFollowingNodes" presStyleLbl="node1" presStyleIdx="5" presStyleCnt="6" custScaleY="104054" custRadScaleRad="103506" custRadScaleInc="-22984">
        <dgm:presLayoutVars>
          <dgm:bulletEnabled val="1"/>
        </dgm:presLayoutVars>
      </dgm:prSet>
      <dgm:spPr/>
    </dgm:pt>
  </dgm:ptLst>
  <dgm:cxnLst>
    <dgm:cxn modelId="{3116FF0A-A045-46A3-86C5-C9AF4449EB20}" type="presOf" srcId="{21B26DD4-F3B3-4FC9-B24E-3E7D3FEAF904}" destId="{2B42013A-B43B-4531-9F23-E8319B56ADF2}" srcOrd="0" destOrd="0" presId="urn:microsoft.com/office/officeart/2005/8/layout/cycle3"/>
    <dgm:cxn modelId="{E8D5AA24-CC92-4BB2-A24E-9DBC8553F4D0}" srcId="{ED88151B-12AD-4AE1-8FE9-45A65DC030D0}" destId="{C3C45D14-5663-4BA5-8056-2A7924DD9E6E}" srcOrd="2" destOrd="0" parTransId="{82E7D6DA-4A76-442A-8A91-FAB1042BADE7}" sibTransId="{0C03AFED-4A9F-46A0-A5DB-616FCDD2A655}"/>
    <dgm:cxn modelId="{50DF5D64-B115-448D-BB03-411224C59919}" type="presOf" srcId="{ED88151B-12AD-4AE1-8FE9-45A65DC030D0}" destId="{C256714F-50EF-447C-8219-374E580FF3C6}" srcOrd="0" destOrd="0" presId="urn:microsoft.com/office/officeart/2005/8/layout/cycle3"/>
    <dgm:cxn modelId="{03803866-3678-4E4E-BC1A-A07A6EE88846}" type="presOf" srcId="{C3C45D14-5663-4BA5-8056-2A7924DD9E6E}" destId="{BBF98156-CD20-4BB7-8098-77FA05940795}" srcOrd="0" destOrd="0" presId="urn:microsoft.com/office/officeart/2005/8/layout/cycle3"/>
    <dgm:cxn modelId="{31901E68-A84E-4996-8310-72FD2F31119F}" type="presOf" srcId="{3CCFD01C-3539-4881-A4A6-FF75B34B9DF7}" destId="{1E273468-1256-45AE-9B67-D6E3568ABECB}" srcOrd="0" destOrd="0" presId="urn:microsoft.com/office/officeart/2005/8/layout/cycle3"/>
    <dgm:cxn modelId="{FBFD4457-41D2-43CE-A0CB-72B2FC2738F6}" srcId="{ED88151B-12AD-4AE1-8FE9-45A65DC030D0}" destId="{21B26DD4-F3B3-4FC9-B24E-3E7D3FEAF904}" srcOrd="3" destOrd="0" parTransId="{13A1B3AE-B3CC-450E-9434-11EC65CCF6BD}" sibTransId="{E93C69B3-49CB-4A1F-B224-0770DA14A09B}"/>
    <dgm:cxn modelId="{76E5E97E-A96D-46D6-B1EC-F07141C05AD4}" srcId="{ED88151B-12AD-4AE1-8FE9-45A65DC030D0}" destId="{71E25EF5-007D-4389-BEFE-2279739F7A5B}" srcOrd="5" destOrd="0" parTransId="{9C8455F7-1F75-4F9A-8A60-42DF2FA5DB5F}" sibTransId="{600689FD-A7C6-4843-B9A2-8AF8AEE7EA0B}"/>
    <dgm:cxn modelId="{2CD4A493-0C72-4A7D-9FBB-CC8538583C0A}" type="presOf" srcId="{A0E36C48-2C41-42B6-AAA2-0715765C32D4}" destId="{5B0F53E5-5A81-4839-998B-999F5D735259}" srcOrd="0" destOrd="0" presId="urn:microsoft.com/office/officeart/2005/8/layout/cycle3"/>
    <dgm:cxn modelId="{D55EE09D-1F04-4AED-A752-DB1EEAAB33A3}" srcId="{ED88151B-12AD-4AE1-8FE9-45A65DC030D0}" destId="{17AB3B8E-5D76-436C-8006-99ED1149C43D}" srcOrd="0" destOrd="0" parTransId="{5AD8C926-957E-4841-9319-E9A61EADE635}" sibTransId="{A0E36C48-2C41-42B6-AAA2-0715765C32D4}"/>
    <dgm:cxn modelId="{FE4B349E-9FDF-4AD5-91C6-DDF944837DB9}" type="presOf" srcId="{71E25EF5-007D-4389-BEFE-2279739F7A5B}" destId="{2CC674CD-5D2B-49C6-BA17-964D9D2C7C79}" srcOrd="0" destOrd="0" presId="urn:microsoft.com/office/officeart/2005/8/layout/cycle3"/>
    <dgm:cxn modelId="{B755F8A8-2229-4AF0-8E04-23CD540E436A}" srcId="{ED88151B-12AD-4AE1-8FE9-45A65DC030D0}" destId="{7A8BFD6F-25F3-48E9-AADD-AF528BD91727}" srcOrd="1" destOrd="0" parTransId="{7070D337-AA2C-41DC-9B5E-86BAB033999A}" sibTransId="{514E4A3C-EFE5-4371-BE48-AE9A2CF5FEF6}"/>
    <dgm:cxn modelId="{C90EA4CA-F6AE-4566-B5AF-A510119E8153}" type="presOf" srcId="{7A8BFD6F-25F3-48E9-AADD-AF528BD91727}" destId="{BFD117CC-D576-444C-82E7-B79E82F55D6B}" srcOrd="0" destOrd="0" presId="urn:microsoft.com/office/officeart/2005/8/layout/cycle3"/>
    <dgm:cxn modelId="{7A177FCE-52E6-4651-9C33-A6C3C1600B04}" srcId="{ED88151B-12AD-4AE1-8FE9-45A65DC030D0}" destId="{3CCFD01C-3539-4881-A4A6-FF75B34B9DF7}" srcOrd="4" destOrd="0" parTransId="{A5523360-5CDC-4CF3-AD38-E244D0D8F8BD}" sibTransId="{9BF59606-E170-43A7-A064-81336197A28A}"/>
    <dgm:cxn modelId="{3852E0DD-F280-41FF-991D-96BED26FA383}" type="presOf" srcId="{17AB3B8E-5D76-436C-8006-99ED1149C43D}" destId="{EEE2688A-12C4-47F6-97E4-D8CF49DCF700}" srcOrd="0" destOrd="0" presId="urn:microsoft.com/office/officeart/2005/8/layout/cycle3"/>
    <dgm:cxn modelId="{61C522AC-A654-4F08-A082-37B5D31E4099}" type="presParOf" srcId="{C256714F-50EF-447C-8219-374E580FF3C6}" destId="{8375A2E9-35A5-4D0B-86E4-1C3E1E01B927}" srcOrd="0" destOrd="0" presId="urn:microsoft.com/office/officeart/2005/8/layout/cycle3"/>
    <dgm:cxn modelId="{F26970C1-AF43-4166-B444-94F7BB3C31DD}" type="presParOf" srcId="{8375A2E9-35A5-4D0B-86E4-1C3E1E01B927}" destId="{EEE2688A-12C4-47F6-97E4-D8CF49DCF700}" srcOrd="0" destOrd="0" presId="urn:microsoft.com/office/officeart/2005/8/layout/cycle3"/>
    <dgm:cxn modelId="{6CE362DD-F924-4F49-B16C-109A4DFFE3A0}" type="presParOf" srcId="{8375A2E9-35A5-4D0B-86E4-1C3E1E01B927}" destId="{5B0F53E5-5A81-4839-998B-999F5D735259}" srcOrd="1" destOrd="0" presId="urn:microsoft.com/office/officeart/2005/8/layout/cycle3"/>
    <dgm:cxn modelId="{78B38299-1D82-478D-A278-0D8CA7E09154}" type="presParOf" srcId="{8375A2E9-35A5-4D0B-86E4-1C3E1E01B927}" destId="{BFD117CC-D576-444C-82E7-B79E82F55D6B}" srcOrd="2" destOrd="0" presId="urn:microsoft.com/office/officeart/2005/8/layout/cycle3"/>
    <dgm:cxn modelId="{4D31D8A7-FB68-4FA3-8437-A1BE570FC959}" type="presParOf" srcId="{8375A2E9-35A5-4D0B-86E4-1C3E1E01B927}" destId="{BBF98156-CD20-4BB7-8098-77FA05940795}" srcOrd="3" destOrd="0" presId="urn:microsoft.com/office/officeart/2005/8/layout/cycle3"/>
    <dgm:cxn modelId="{967DDE04-8A47-4995-8518-F9607FCB5681}" type="presParOf" srcId="{8375A2E9-35A5-4D0B-86E4-1C3E1E01B927}" destId="{2B42013A-B43B-4531-9F23-E8319B56ADF2}" srcOrd="4" destOrd="0" presId="urn:microsoft.com/office/officeart/2005/8/layout/cycle3"/>
    <dgm:cxn modelId="{836E7D99-3C3C-493B-A394-B488155789BA}" type="presParOf" srcId="{8375A2E9-35A5-4D0B-86E4-1C3E1E01B927}" destId="{1E273468-1256-45AE-9B67-D6E3568ABECB}" srcOrd="5" destOrd="0" presId="urn:microsoft.com/office/officeart/2005/8/layout/cycle3"/>
    <dgm:cxn modelId="{E6A4AEA2-ABE5-4668-B5F5-9B8A73621E8B}" type="presParOf" srcId="{8375A2E9-35A5-4D0B-86E4-1C3E1E01B927}" destId="{2CC674CD-5D2B-49C6-BA17-964D9D2C7C79}" srcOrd="6"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0F53E5-5A81-4839-998B-999F5D735259}">
      <dsp:nvSpPr>
        <dsp:cNvPr id="0" name=""/>
        <dsp:cNvSpPr/>
      </dsp:nvSpPr>
      <dsp:spPr>
        <a:xfrm>
          <a:off x="1167698" y="-63457"/>
          <a:ext cx="5035332" cy="5035332"/>
        </a:xfrm>
        <a:prstGeom prst="circularArrow">
          <a:avLst>
            <a:gd name="adj1" fmla="val 5274"/>
            <a:gd name="adj2" fmla="val 312630"/>
            <a:gd name="adj3" fmla="val 14023513"/>
            <a:gd name="adj4" fmla="val 17247795"/>
            <a:gd name="adj5" fmla="val 5477"/>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E2688A-12C4-47F6-97E4-D8CF49DCF700}">
      <dsp:nvSpPr>
        <dsp:cNvPr id="0" name=""/>
        <dsp:cNvSpPr/>
      </dsp:nvSpPr>
      <dsp:spPr>
        <a:xfrm>
          <a:off x="2618564" y="1525"/>
          <a:ext cx="2133599" cy="950133"/>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b-NO" sz="1400" kern="1200">
              <a:solidFill>
                <a:schemeClr val="tx1"/>
              </a:solidFill>
            </a:rPr>
            <a:t>Fagmedisinsk forening </a:t>
          </a:r>
        </a:p>
        <a:p>
          <a:pPr marL="0" lvl="0" indent="0" algn="ctr" defTabSz="622300">
            <a:lnSpc>
              <a:spcPct val="90000"/>
            </a:lnSpc>
            <a:spcBef>
              <a:spcPct val="0"/>
            </a:spcBef>
            <a:spcAft>
              <a:spcPct val="35000"/>
            </a:spcAft>
            <a:buNone/>
          </a:pPr>
          <a:r>
            <a:rPr lang="nb-NO" sz="1400" kern="1200">
              <a:solidFill>
                <a:schemeClr val="tx1"/>
              </a:solidFill>
            </a:rPr>
            <a:t>Forslag til anbefaling</a:t>
          </a:r>
        </a:p>
      </dsp:txBody>
      <dsp:txXfrm>
        <a:off x="2664946" y="47907"/>
        <a:ext cx="2040835" cy="857369"/>
      </dsp:txXfrm>
    </dsp:sp>
    <dsp:sp modelId="{BFD117CC-D576-444C-82E7-B79E82F55D6B}">
      <dsp:nvSpPr>
        <dsp:cNvPr id="0" name=""/>
        <dsp:cNvSpPr/>
      </dsp:nvSpPr>
      <dsp:spPr>
        <a:xfrm>
          <a:off x="4504288" y="1022891"/>
          <a:ext cx="1900266" cy="950133"/>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b-NO" sz="1500" kern="1200">
              <a:solidFill>
                <a:schemeClr val="tx1"/>
              </a:solidFill>
            </a:rPr>
            <a:t>Forankring i egen forening</a:t>
          </a:r>
        </a:p>
      </dsp:txBody>
      <dsp:txXfrm>
        <a:off x="4550670" y="1069273"/>
        <a:ext cx="1807502" cy="857369"/>
      </dsp:txXfrm>
    </dsp:sp>
    <dsp:sp modelId="{BBF98156-CD20-4BB7-8098-77FA05940795}">
      <dsp:nvSpPr>
        <dsp:cNvPr id="0" name=""/>
        <dsp:cNvSpPr/>
      </dsp:nvSpPr>
      <dsp:spPr>
        <a:xfrm>
          <a:off x="4750895" y="2891585"/>
          <a:ext cx="1900266" cy="950133"/>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b-NO" sz="1500" kern="1200">
              <a:solidFill>
                <a:schemeClr val="tx1"/>
              </a:solidFill>
            </a:rPr>
            <a:t>Ekstern høring</a:t>
          </a:r>
        </a:p>
      </dsp:txBody>
      <dsp:txXfrm>
        <a:off x="4797277" y="2937967"/>
        <a:ext cx="1807502" cy="857369"/>
      </dsp:txXfrm>
    </dsp:sp>
    <dsp:sp modelId="{2B42013A-B43B-4531-9F23-E8319B56ADF2}">
      <dsp:nvSpPr>
        <dsp:cNvPr id="0" name=""/>
        <dsp:cNvSpPr/>
      </dsp:nvSpPr>
      <dsp:spPr>
        <a:xfrm>
          <a:off x="2735231" y="4086988"/>
          <a:ext cx="1900266" cy="950133"/>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b-NO" sz="1500" kern="1200">
              <a:solidFill>
                <a:schemeClr val="tx1"/>
              </a:solidFill>
            </a:rPr>
            <a:t>Publisering</a:t>
          </a:r>
        </a:p>
      </dsp:txBody>
      <dsp:txXfrm>
        <a:off x="2781613" y="4133370"/>
        <a:ext cx="1807502" cy="857369"/>
      </dsp:txXfrm>
    </dsp:sp>
    <dsp:sp modelId="{1E273468-1256-45AE-9B67-D6E3568ABECB}">
      <dsp:nvSpPr>
        <dsp:cNvPr id="0" name=""/>
        <dsp:cNvSpPr/>
      </dsp:nvSpPr>
      <dsp:spPr>
        <a:xfrm>
          <a:off x="966174" y="3065622"/>
          <a:ext cx="1900266" cy="950133"/>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b-NO" sz="1500" kern="1200">
              <a:solidFill>
                <a:schemeClr val="tx1"/>
              </a:solidFill>
            </a:rPr>
            <a:t>Implementering</a:t>
          </a:r>
        </a:p>
      </dsp:txBody>
      <dsp:txXfrm>
        <a:off x="1012556" y="3112004"/>
        <a:ext cx="1807502" cy="857369"/>
      </dsp:txXfrm>
    </dsp:sp>
    <dsp:sp modelId="{2CC674CD-5D2B-49C6-BA17-964D9D2C7C79}">
      <dsp:nvSpPr>
        <dsp:cNvPr id="0" name=""/>
        <dsp:cNvSpPr/>
      </dsp:nvSpPr>
      <dsp:spPr>
        <a:xfrm>
          <a:off x="726424" y="1365325"/>
          <a:ext cx="1900266" cy="988651"/>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b-NO" sz="1500" kern="1200">
              <a:solidFill>
                <a:schemeClr val="tx1"/>
              </a:solidFill>
            </a:rPr>
            <a:t>Oppdatering</a:t>
          </a:r>
        </a:p>
        <a:p>
          <a:pPr marL="0" lvl="0" indent="0" algn="ctr" defTabSz="666750">
            <a:lnSpc>
              <a:spcPct val="90000"/>
            </a:lnSpc>
            <a:spcBef>
              <a:spcPct val="0"/>
            </a:spcBef>
            <a:spcAft>
              <a:spcPct val="35000"/>
            </a:spcAft>
            <a:buNone/>
          </a:pPr>
          <a:r>
            <a:rPr lang="nb-NO" sz="1500" kern="1200">
              <a:solidFill>
                <a:schemeClr val="tx1"/>
              </a:solidFill>
            </a:rPr>
            <a:t>Nye anbefalinger</a:t>
          </a:r>
        </a:p>
      </dsp:txBody>
      <dsp:txXfrm>
        <a:off x="774686" y="1413587"/>
        <a:ext cx="1803742" cy="892127"/>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C99C44-319B-4538-9CBD-9957FEAC667F}" type="datetimeFigureOut">
              <a:rPr lang="nb-NO" smtClean="0"/>
              <a:t>22.05.2025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C9CAA1-36C1-4800-BA9C-C1295FBB1B66}" type="slidenum">
              <a:rPr lang="nb-NO" smtClean="0"/>
              <a:t>‹#›</a:t>
            </a:fld>
            <a:endParaRPr lang="nb-NO"/>
          </a:p>
        </p:txBody>
      </p:sp>
    </p:spTree>
    <p:extLst>
      <p:ext uri="{BB962C8B-B14F-4D97-AF65-F5344CB8AC3E}">
        <p14:creationId xmlns:p14="http://schemas.microsoft.com/office/powerpoint/2010/main" val="61910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ADF2125-62AE-43CD-A1A1-9BCB303B9214}" type="slidenum">
              <a:rPr lang="nb-NO" smtClean="0"/>
              <a:t>4</a:t>
            </a:fld>
            <a:endParaRPr lang="nb-NO"/>
          </a:p>
        </p:txBody>
      </p:sp>
    </p:spTree>
    <p:extLst>
      <p:ext uri="{BB962C8B-B14F-4D97-AF65-F5344CB8AC3E}">
        <p14:creationId xmlns:p14="http://schemas.microsoft.com/office/powerpoint/2010/main" val="509107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ADF2125-62AE-43CD-A1A1-9BCB303B9214}" type="slidenum">
              <a:rPr lang="nb-NO" smtClean="0"/>
              <a:t>5</a:t>
            </a:fld>
            <a:endParaRPr lang="nb-NO"/>
          </a:p>
        </p:txBody>
      </p:sp>
    </p:spTree>
    <p:extLst>
      <p:ext uri="{BB962C8B-B14F-4D97-AF65-F5344CB8AC3E}">
        <p14:creationId xmlns:p14="http://schemas.microsoft.com/office/powerpoint/2010/main" val="2866517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6600" spc="-50" baseline="0">
                <a:solidFill>
                  <a:schemeClr val="accent1"/>
                </a:solidFill>
              </a:defRPr>
            </a:lvl1pPr>
          </a:lstStyle>
          <a:p>
            <a:r>
              <a:rPr lang="nb-NO"/>
              <a:t>Klikk for å redigere tittelstil</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nb-NO"/>
              <a:t>Klikk for å redigere undertittelstil i malen</a:t>
            </a:r>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8047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tel og innho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10" name="Tittel 9">
            <a:extLst>
              <a:ext uri="{FF2B5EF4-FFF2-40B4-BE49-F238E27FC236}">
                <a16:creationId xmlns:a16="http://schemas.microsoft.com/office/drawing/2014/main" id="{503C417C-5AF0-0A8E-51E4-054B51B4D18D}"/>
              </a:ext>
            </a:extLst>
          </p:cNvPr>
          <p:cNvSpPr>
            <a:spLocks noGrp="1"/>
          </p:cNvSpPr>
          <p:nvPr>
            <p:ph type="title"/>
          </p:nvPr>
        </p:nvSpPr>
        <p:spPr/>
        <p:txBody>
          <a:bodyPr/>
          <a:lstStyle>
            <a:lvl1pPr>
              <a:defRPr>
                <a:solidFill>
                  <a:schemeClr val="accent1"/>
                </a:solidFill>
              </a:defRPr>
            </a:lvl1pPr>
          </a:lstStyle>
          <a:p>
            <a:r>
              <a:rPr lang="nb-NO"/>
              <a:t>Klikk for å redigere tittelstil</a:t>
            </a:r>
            <a:endParaRPr lang="nb-NO" dirty="0"/>
          </a:p>
        </p:txBody>
      </p:sp>
    </p:spTree>
    <p:extLst>
      <p:ext uri="{BB962C8B-B14F-4D97-AF65-F5344CB8AC3E}">
        <p14:creationId xmlns:p14="http://schemas.microsoft.com/office/powerpoint/2010/main" val="4199288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lvl1pPr>
              <a:defRPr>
                <a:solidFill>
                  <a:schemeClr val="accent1"/>
                </a:solidFill>
              </a:defRPr>
            </a:lvl1pPr>
          </a:lstStyle>
          <a:p>
            <a:r>
              <a:rPr lang="nb-NO"/>
              <a:t>Klikk for å redigere tittelstil</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370875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Innhold med tekst">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nb-NO"/>
              <a:t>Klikk for å redigere tittelstil</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pic>
        <p:nvPicPr>
          <p:cNvPr id="10" name="Bilde 9" descr="Et bilde som inneholder Grafikk, Font, grafisk design, Magenta&#10;&#10;Automatisk generert beskrivelse">
            <a:extLst>
              <a:ext uri="{FF2B5EF4-FFF2-40B4-BE49-F238E27FC236}">
                <a16:creationId xmlns:a16="http://schemas.microsoft.com/office/drawing/2014/main" id="{4FEEB321-7822-FA8B-796F-F340E722DB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68696" y="191994"/>
            <a:ext cx="3165988" cy="436449"/>
          </a:xfrm>
          <a:prstGeom prst="rect">
            <a:avLst/>
          </a:prstGeom>
        </p:spPr>
      </p:pic>
    </p:spTree>
    <p:extLst>
      <p:ext uri="{BB962C8B-B14F-4D97-AF65-F5344CB8AC3E}">
        <p14:creationId xmlns:p14="http://schemas.microsoft.com/office/powerpoint/2010/main" val="1803469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ilde med tekst">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nb-NO"/>
              <a:t>Klikk for å redigere tittelstil</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extLst>
      <p:ext uri="{BB962C8B-B14F-4D97-AF65-F5344CB8AC3E}">
        <p14:creationId xmlns:p14="http://schemas.microsoft.com/office/powerpoint/2010/main" val="1214526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om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2882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6600" spc="-50" baseline="0">
                <a:solidFill>
                  <a:schemeClr val="accent1"/>
                </a:solidFill>
              </a:defRPr>
            </a:lvl1pPr>
          </a:lstStyle>
          <a:p>
            <a:r>
              <a:rPr lang="nb-NO"/>
              <a:t>Klikk for å redigere tittelstil</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nb-NO"/>
              <a:t>Klikk for å redigere undertittelstil i malen</a:t>
            </a:r>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4747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tel og innho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10" name="Tittel 9">
            <a:extLst>
              <a:ext uri="{FF2B5EF4-FFF2-40B4-BE49-F238E27FC236}">
                <a16:creationId xmlns:a16="http://schemas.microsoft.com/office/drawing/2014/main" id="{503C417C-5AF0-0A8E-51E4-054B51B4D18D}"/>
              </a:ext>
            </a:extLst>
          </p:cNvPr>
          <p:cNvSpPr>
            <a:spLocks noGrp="1"/>
          </p:cNvSpPr>
          <p:nvPr>
            <p:ph type="title"/>
          </p:nvPr>
        </p:nvSpPr>
        <p:spPr/>
        <p:txBody>
          <a:bodyPr/>
          <a:lstStyle>
            <a:lvl1pPr>
              <a:defRPr>
                <a:solidFill>
                  <a:schemeClr val="accent1"/>
                </a:solidFill>
              </a:defRPr>
            </a:lvl1pPr>
          </a:lstStyle>
          <a:p>
            <a:r>
              <a:rPr lang="nb-NO"/>
              <a:t>Klikk for å redigere tittelstil</a:t>
            </a:r>
            <a:endParaRPr lang="nb-NO" dirty="0"/>
          </a:p>
        </p:txBody>
      </p:sp>
    </p:spTree>
    <p:extLst>
      <p:ext uri="{BB962C8B-B14F-4D97-AF65-F5344CB8AC3E}">
        <p14:creationId xmlns:p14="http://schemas.microsoft.com/office/powerpoint/2010/main" val="3595549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lvl1pPr>
              <a:defRPr>
                <a:solidFill>
                  <a:schemeClr val="accent1"/>
                </a:solidFill>
              </a:defRPr>
            </a:lvl1pPr>
          </a:lstStyle>
          <a:p>
            <a:r>
              <a:rPr lang="nb-NO"/>
              <a:t>Klikk for å redigere tittelstil</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2248095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Innhold med tekst">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nb-NO"/>
              <a:t>Klikk for å redigere tittelstil</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pic>
        <p:nvPicPr>
          <p:cNvPr id="10" name="Bilde 9" descr="Et bilde som inneholder Grafikk, Font, grafisk design, Magenta&#10;&#10;Automatisk generert beskrivelse">
            <a:extLst>
              <a:ext uri="{FF2B5EF4-FFF2-40B4-BE49-F238E27FC236}">
                <a16:creationId xmlns:a16="http://schemas.microsoft.com/office/drawing/2014/main" id="{4FEEB321-7822-FA8B-796F-F340E722DB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68696" y="191994"/>
            <a:ext cx="3165988" cy="436449"/>
          </a:xfrm>
          <a:prstGeom prst="rect">
            <a:avLst/>
          </a:prstGeom>
        </p:spPr>
      </p:pic>
    </p:spTree>
    <p:extLst>
      <p:ext uri="{BB962C8B-B14F-4D97-AF65-F5344CB8AC3E}">
        <p14:creationId xmlns:p14="http://schemas.microsoft.com/office/powerpoint/2010/main" val="776194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ilde med tekst">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nb-NO"/>
              <a:t>Klikk for å redigere tittelstil</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extLst>
      <p:ext uri="{BB962C8B-B14F-4D97-AF65-F5344CB8AC3E}">
        <p14:creationId xmlns:p14="http://schemas.microsoft.com/office/powerpoint/2010/main" val="2324519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om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8770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6600" spc="-50" baseline="0">
                <a:solidFill>
                  <a:schemeClr val="accent1"/>
                </a:solidFill>
              </a:defRPr>
            </a:lvl1pPr>
          </a:lstStyle>
          <a:p>
            <a:r>
              <a:rPr lang="nb-NO" dirty="0"/>
              <a:t>Klikk for å redigere tittelstil</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nb-NO"/>
              <a:t>Klikk for å redigere undertittelstil i malen</a:t>
            </a:r>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47922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tel og innho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10" name="Tittel 9">
            <a:extLst>
              <a:ext uri="{FF2B5EF4-FFF2-40B4-BE49-F238E27FC236}">
                <a16:creationId xmlns:a16="http://schemas.microsoft.com/office/drawing/2014/main" id="{503C417C-5AF0-0A8E-51E4-054B51B4D18D}"/>
              </a:ext>
            </a:extLst>
          </p:cNvPr>
          <p:cNvSpPr>
            <a:spLocks noGrp="1"/>
          </p:cNvSpPr>
          <p:nvPr>
            <p:ph type="title"/>
          </p:nvPr>
        </p:nvSpPr>
        <p:spPr/>
        <p:txBody>
          <a:bodyPr/>
          <a:lstStyle>
            <a:lvl1pPr>
              <a:defRPr>
                <a:solidFill>
                  <a:schemeClr val="accent1"/>
                </a:solidFill>
              </a:defRPr>
            </a:lvl1pPr>
          </a:lstStyle>
          <a:p>
            <a:r>
              <a:rPr lang="nb-NO"/>
              <a:t>Klikk for å redigere tittelstil</a:t>
            </a:r>
            <a:endParaRPr lang="nb-NO" dirty="0"/>
          </a:p>
        </p:txBody>
      </p:sp>
    </p:spTree>
    <p:extLst>
      <p:ext uri="{BB962C8B-B14F-4D97-AF65-F5344CB8AC3E}">
        <p14:creationId xmlns:p14="http://schemas.microsoft.com/office/powerpoint/2010/main" val="25458065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lvl1pPr>
              <a:defRPr>
                <a:solidFill>
                  <a:schemeClr val="accent1"/>
                </a:solidFill>
              </a:defRPr>
            </a:lvl1pPr>
          </a:lstStyle>
          <a:p>
            <a:r>
              <a:rPr lang="nb-NO"/>
              <a:t>Klikk for å redigere tittelstil</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35306238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Tx" preserve="1">
  <p:cSld name="Innhold med tekst">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nb-NO"/>
              <a:t>Klikk for å redigere tittelstil</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extLst>
      <p:ext uri="{BB962C8B-B14F-4D97-AF65-F5344CB8AC3E}">
        <p14:creationId xmlns:p14="http://schemas.microsoft.com/office/powerpoint/2010/main" val="355767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ilde med tekst">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nb-NO"/>
              <a:t>Klikk for å redigere tittelstil</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extLst>
      <p:ext uri="{BB962C8B-B14F-4D97-AF65-F5344CB8AC3E}">
        <p14:creationId xmlns:p14="http://schemas.microsoft.com/office/powerpoint/2010/main" val="987084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om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0951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0" tIns="45720" rIns="0" bIns="45720" rtlCol="0" anchor="b">
            <a:normAutofit/>
          </a:bodyPr>
          <a:lstStyle/>
          <a:p>
            <a:r>
              <a:rPr lang="nb-NO" dirty="0"/>
              <a:t>Klikk for å redigere tittelstil</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pic>
        <p:nvPicPr>
          <p:cNvPr id="11" name="Bilde 10" descr="Et bilde som inneholder Grafikk, Font, grafisk design, Magenta&#10;&#10;Automatisk generert beskrivelse">
            <a:extLst>
              <a:ext uri="{FF2B5EF4-FFF2-40B4-BE49-F238E27FC236}">
                <a16:creationId xmlns:a16="http://schemas.microsoft.com/office/drawing/2014/main" id="{25B4B3B4-A5E7-8812-2C5C-FFCF89A1BB9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19187" y="69256"/>
            <a:ext cx="2367116" cy="326320"/>
          </a:xfrm>
          <a:prstGeom prst="rect">
            <a:avLst/>
          </a:prstGeom>
        </p:spPr>
      </p:pic>
    </p:spTree>
    <p:extLst>
      <p:ext uri="{BB962C8B-B14F-4D97-AF65-F5344CB8AC3E}">
        <p14:creationId xmlns:p14="http://schemas.microsoft.com/office/powerpoint/2010/main" val="4830340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8" r:id="rId6"/>
  </p:sldLayoutIdLst>
  <p:txStyles>
    <p:titleStyle>
      <a:lvl1pPr algn="l" defTabSz="914400" rtl="0" eaLnBrk="1" latinLnBrk="0" hangingPunct="1">
        <a:lnSpc>
          <a:spcPct val="85000"/>
        </a:lnSpc>
        <a:spcBef>
          <a:spcPct val="0"/>
        </a:spcBef>
        <a:buNone/>
        <a:defRPr sz="4800" kern="1200" spc="-50" baseline="0">
          <a:solidFill>
            <a:schemeClr val="accent1"/>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8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0" tIns="45720" rIns="0" bIns="45720" rtlCol="0" anchor="b">
            <a:normAutofit/>
          </a:bodyPr>
          <a:lstStyle/>
          <a:p>
            <a:r>
              <a:rPr lang="nb-NO" dirty="0"/>
              <a:t>Klikk for å redigere tittelstil</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pic>
        <p:nvPicPr>
          <p:cNvPr id="9" name="Bilde 8" descr="Et bilde som inneholder Font, tekst, Grafikk, logo&#10;&#10;Automatisk generert beskrivelse">
            <a:extLst>
              <a:ext uri="{FF2B5EF4-FFF2-40B4-BE49-F238E27FC236}">
                <a16:creationId xmlns:a16="http://schemas.microsoft.com/office/drawing/2014/main" id="{6B0B6805-A65B-9CB8-8257-4834422A8A6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2736" y="6485749"/>
            <a:ext cx="2153264" cy="296839"/>
          </a:xfrm>
          <a:prstGeom prst="rect">
            <a:avLst/>
          </a:prstGeom>
        </p:spPr>
      </p:pic>
      <p:pic>
        <p:nvPicPr>
          <p:cNvPr id="12" name="Bilde 11" descr="Et bilde som inneholder tekst, Font, Grafikk, symbol&#10;&#10;Automatisk generert beskrivelse">
            <a:extLst>
              <a:ext uri="{FF2B5EF4-FFF2-40B4-BE49-F238E27FC236}">
                <a16:creationId xmlns:a16="http://schemas.microsoft.com/office/drawing/2014/main" id="{217E7C4C-7EDF-F3A8-CBE0-1DCA4ED2713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133493" y="6423969"/>
            <a:ext cx="1925771" cy="410862"/>
          </a:xfrm>
          <a:prstGeom prst="rect">
            <a:avLst/>
          </a:prstGeom>
        </p:spPr>
      </p:pic>
    </p:spTree>
    <p:extLst>
      <p:ext uri="{BB962C8B-B14F-4D97-AF65-F5344CB8AC3E}">
        <p14:creationId xmlns:p14="http://schemas.microsoft.com/office/powerpoint/2010/main" val="3507461138"/>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9" r:id="rId6"/>
  </p:sldLayoutIdLst>
  <p:txStyles>
    <p:titleStyle>
      <a:lvl1pPr algn="l" defTabSz="914400" rtl="0" eaLnBrk="1" latinLnBrk="0" hangingPunct="1">
        <a:lnSpc>
          <a:spcPct val="85000"/>
        </a:lnSpc>
        <a:spcBef>
          <a:spcPct val="0"/>
        </a:spcBef>
        <a:buNone/>
        <a:defRPr sz="4800" kern="1200" spc="-50" baseline="0">
          <a:solidFill>
            <a:schemeClr val="accent1"/>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8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0" tIns="45720" rIns="0" bIns="45720" rtlCol="0" anchor="b">
            <a:normAutofit/>
          </a:bodyPr>
          <a:lstStyle/>
          <a:p>
            <a:r>
              <a:rPr lang="nb-NO" dirty="0"/>
              <a:t>Klikk for å redigere tittelstil</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95335298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80" r:id="rId6"/>
  </p:sldLayoutIdLst>
  <p:txStyles>
    <p:titleStyle>
      <a:lvl1pPr algn="l" defTabSz="914400" rtl="0" eaLnBrk="1" latinLnBrk="0" hangingPunct="1">
        <a:lnSpc>
          <a:spcPct val="85000"/>
        </a:lnSpc>
        <a:spcBef>
          <a:spcPct val="0"/>
        </a:spcBef>
        <a:buNone/>
        <a:defRPr sz="4800" kern="1200" spc="-50" baseline="0">
          <a:solidFill>
            <a:schemeClr val="accent1"/>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8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jpe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image" Target="../media/image4.png"/><Relationship Id="rId16"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8.gif"/><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legeforeningen.no/foreningsledd/fagmed/norsk-gynekologisk-forening/veiledere/veileder-i-gynekologi/overgangsalder-menopause/" TargetMode="External"/><Relationship Id="rId2" Type="http://schemas.openxmlformats.org/officeDocument/2006/relationships/hyperlink" Target="https://www.nice.org.uk/guidance/ng23/chapter/Recommendations#diagnosis-ofperimenopause-and-menopause" TargetMode="External"/><Relationship Id="rId1" Type="http://schemas.openxmlformats.org/officeDocument/2006/relationships/slideLayout" Target="../slideLayouts/slideLayout2.xml"/><Relationship Id="rId4" Type="http://schemas.openxmlformats.org/officeDocument/2006/relationships/hyperlink" Target="https://www.fsrh.org/documents/fsrh-guidance-contraception-for-women-aged-over-40-years-2017/"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1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legeforeningen.no/kloke-val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DE4E697-9754-5490-E427-2D8E16CCEC4E}"/>
              </a:ext>
            </a:extLst>
          </p:cNvPr>
          <p:cNvSpPr>
            <a:spLocks noGrp="1"/>
          </p:cNvSpPr>
          <p:nvPr>
            <p:ph type="ctrTitle"/>
          </p:nvPr>
        </p:nvSpPr>
        <p:spPr/>
        <p:txBody>
          <a:bodyPr/>
          <a:lstStyle/>
          <a:p>
            <a:r>
              <a:rPr lang="nb-NO" dirty="0"/>
              <a:t>Hva kan Gjør kloke valg i Legeforeningen bidra med?</a:t>
            </a:r>
          </a:p>
        </p:txBody>
      </p:sp>
      <p:sp>
        <p:nvSpPr>
          <p:cNvPr id="3" name="Undertittel 2">
            <a:extLst>
              <a:ext uri="{FF2B5EF4-FFF2-40B4-BE49-F238E27FC236}">
                <a16:creationId xmlns:a16="http://schemas.microsoft.com/office/drawing/2014/main" id="{A0857ED1-A368-0814-5372-E48216A00DEC}"/>
              </a:ext>
            </a:extLst>
          </p:cNvPr>
          <p:cNvSpPr>
            <a:spLocks noGrp="1"/>
          </p:cNvSpPr>
          <p:nvPr>
            <p:ph type="subTitle" idx="1"/>
          </p:nvPr>
        </p:nvSpPr>
        <p:spPr/>
        <p:txBody>
          <a:bodyPr vert="horz" lIns="91440" tIns="45720" rIns="91440" bIns="45720" rtlCol="0" anchor="t">
            <a:normAutofit/>
          </a:bodyPr>
          <a:lstStyle/>
          <a:p>
            <a:r>
              <a:rPr lang="nb-NO" dirty="0"/>
              <a:t>Maria Tønne, prosjektkoordinator/lege</a:t>
            </a:r>
          </a:p>
          <a:p>
            <a:r>
              <a:rPr lang="nb-NO" dirty="0">
                <a:cs typeface="Poppins"/>
              </a:rPr>
              <a:t>Frida </a:t>
            </a:r>
            <a:r>
              <a:rPr lang="nb-NO" dirty="0" err="1">
                <a:cs typeface="Poppins"/>
              </a:rPr>
              <a:t>hovland</a:t>
            </a:r>
            <a:r>
              <a:rPr lang="nb-NO" dirty="0">
                <a:cs typeface="Poppins"/>
              </a:rPr>
              <a:t>, prosjektrådgiver</a:t>
            </a:r>
          </a:p>
        </p:txBody>
      </p:sp>
    </p:spTree>
    <p:extLst>
      <p:ext uri="{BB962C8B-B14F-4D97-AF65-F5344CB8AC3E}">
        <p14:creationId xmlns:p14="http://schemas.microsoft.com/office/powerpoint/2010/main" val="3213390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F24120D7-82AE-2561-8BBC-B1FCCD4CFE21}"/>
              </a:ext>
            </a:extLst>
          </p:cNvPr>
          <p:cNvSpPr>
            <a:spLocks noGrp="1"/>
          </p:cNvSpPr>
          <p:nvPr>
            <p:ph idx="1"/>
          </p:nvPr>
        </p:nvSpPr>
        <p:spPr/>
        <p:txBody>
          <a:bodyPr>
            <a:normAutofit/>
          </a:bodyPr>
          <a:lstStyle/>
          <a:p>
            <a:pPr>
              <a:buFont typeface="Arial" panose="020B0604020202020204" pitchFamily="34" charset="0"/>
              <a:buChar char="•"/>
            </a:pPr>
            <a:r>
              <a:rPr lang="nb-NO" dirty="0"/>
              <a:t>Faglig støtte, kvalitetssikring og forankring</a:t>
            </a:r>
          </a:p>
          <a:p>
            <a:pPr>
              <a:buFont typeface="Arial" panose="020B0604020202020204" pitchFamily="34" charset="0"/>
              <a:buChar char="•"/>
            </a:pPr>
            <a:r>
              <a:rPr lang="nb-NO" dirty="0"/>
              <a:t>Et samlingssted for forbedringsprosjekter </a:t>
            </a:r>
          </a:p>
          <a:p>
            <a:pPr>
              <a:buFont typeface="Arial" panose="020B0604020202020204" pitchFamily="34" charset="0"/>
              <a:buChar char="•"/>
            </a:pPr>
            <a:r>
              <a:rPr lang="nb-NO" dirty="0"/>
              <a:t>Koordinere nettverket </a:t>
            </a:r>
          </a:p>
          <a:p>
            <a:pPr>
              <a:buFont typeface="Arial" panose="020B0604020202020204" pitchFamily="34" charset="0"/>
              <a:buChar char="•"/>
            </a:pPr>
            <a:r>
              <a:rPr lang="nb-NO" dirty="0"/>
              <a:t>Materiell – fysisk</a:t>
            </a:r>
            <a:r>
              <a:rPr lang="nb-NO"/>
              <a:t>, digitalt</a:t>
            </a:r>
          </a:p>
          <a:p>
            <a:pPr>
              <a:buFont typeface="Arial" panose="020B0604020202020204" pitchFamily="34" charset="0"/>
              <a:buChar char="•"/>
            </a:pPr>
            <a:r>
              <a:rPr lang="nb-NO"/>
              <a:t>Ressurser </a:t>
            </a:r>
            <a:r>
              <a:rPr lang="nb-NO" dirty="0"/>
              <a:t>– standardpresentasjoner, lommekort</a:t>
            </a:r>
          </a:p>
          <a:p>
            <a:endParaRPr lang="nb-NO" dirty="0"/>
          </a:p>
        </p:txBody>
      </p:sp>
      <p:sp>
        <p:nvSpPr>
          <p:cNvPr id="3" name="Tittel 2">
            <a:extLst>
              <a:ext uri="{FF2B5EF4-FFF2-40B4-BE49-F238E27FC236}">
                <a16:creationId xmlns:a16="http://schemas.microsoft.com/office/drawing/2014/main" id="{7AE9E928-0926-05DB-FBF4-6D89B557BB4F}"/>
              </a:ext>
            </a:extLst>
          </p:cNvPr>
          <p:cNvSpPr>
            <a:spLocks noGrp="1"/>
          </p:cNvSpPr>
          <p:nvPr>
            <p:ph type="title"/>
          </p:nvPr>
        </p:nvSpPr>
        <p:spPr/>
        <p:txBody>
          <a:bodyPr/>
          <a:lstStyle/>
          <a:p>
            <a:endParaRPr lang="nb-NO"/>
          </a:p>
        </p:txBody>
      </p:sp>
    </p:spTree>
    <p:extLst>
      <p:ext uri="{BB962C8B-B14F-4D97-AF65-F5344CB8AC3E}">
        <p14:creationId xmlns:p14="http://schemas.microsoft.com/office/powerpoint/2010/main" val="36235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551F7A4C-C311-B681-F023-99AEE692FF1A}"/>
              </a:ext>
            </a:extLst>
          </p:cNvPr>
          <p:cNvSpPr>
            <a:spLocks noGrp="1"/>
          </p:cNvSpPr>
          <p:nvPr>
            <p:ph type="title"/>
          </p:nvPr>
        </p:nvSpPr>
        <p:spPr/>
        <p:txBody>
          <a:bodyPr/>
          <a:lstStyle/>
          <a:p>
            <a:r>
              <a:rPr lang="nb-NO"/>
              <a:t>Samarbeid</a:t>
            </a:r>
          </a:p>
        </p:txBody>
      </p:sp>
      <p:pic>
        <p:nvPicPr>
          <p:cNvPr id="4" name="Bilde 3" descr="Et bilde som inneholder logo, emblem, symbol, sirkel&#10;&#10;Automatisk generert beskrivelse">
            <a:extLst>
              <a:ext uri="{FF2B5EF4-FFF2-40B4-BE49-F238E27FC236}">
                <a16:creationId xmlns:a16="http://schemas.microsoft.com/office/drawing/2014/main" id="{F405D51B-07C2-F310-2D13-EF86114D12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631" y="1968811"/>
            <a:ext cx="2143513" cy="934424"/>
          </a:xfrm>
          <a:prstGeom prst="rect">
            <a:avLst/>
          </a:prstGeom>
        </p:spPr>
      </p:pic>
      <p:pic>
        <p:nvPicPr>
          <p:cNvPr id="5" name="Bilde 4" descr="Et bilde som inneholder tekst, symbol, Font, logo&#10;&#10;Automatisk generert beskrivelse">
            <a:extLst>
              <a:ext uri="{FF2B5EF4-FFF2-40B4-BE49-F238E27FC236}">
                <a16:creationId xmlns:a16="http://schemas.microsoft.com/office/drawing/2014/main" id="{79E8C270-AE96-EF87-94E5-D8EEED56E4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64107" y="1840246"/>
            <a:ext cx="1340155" cy="1340155"/>
          </a:xfrm>
          <a:prstGeom prst="rect">
            <a:avLst/>
          </a:prstGeom>
        </p:spPr>
      </p:pic>
      <p:pic>
        <p:nvPicPr>
          <p:cNvPr id="7" name="Bilde 6" descr="Et bilde som inneholder Grafikk, grafisk design, Font, logo&#10;&#10;Automatisk generert beskrivelse">
            <a:extLst>
              <a:ext uri="{FF2B5EF4-FFF2-40B4-BE49-F238E27FC236}">
                <a16:creationId xmlns:a16="http://schemas.microsoft.com/office/drawing/2014/main" id="{A4D11DEE-CACA-D2D5-F1DF-D0DB7D2E5E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0655" y="1951250"/>
            <a:ext cx="1824826" cy="1017225"/>
          </a:xfrm>
          <a:prstGeom prst="rect">
            <a:avLst/>
          </a:prstGeom>
        </p:spPr>
      </p:pic>
      <p:pic>
        <p:nvPicPr>
          <p:cNvPr id="10" name="Bilde 9" descr="Et bilde som inneholder tekst, Font, skjermbilde, Grafikk&#10;&#10;Automatisk generert beskrivelse">
            <a:extLst>
              <a:ext uri="{FF2B5EF4-FFF2-40B4-BE49-F238E27FC236}">
                <a16:creationId xmlns:a16="http://schemas.microsoft.com/office/drawing/2014/main" id="{9F5A9640-82A5-5861-EE87-4918173261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48202" y="1952543"/>
            <a:ext cx="1660759" cy="1129317"/>
          </a:xfrm>
          <a:prstGeom prst="rect">
            <a:avLst/>
          </a:prstGeom>
        </p:spPr>
      </p:pic>
      <p:pic>
        <p:nvPicPr>
          <p:cNvPr id="14" name="Bilde 13" descr="Et bilde som inneholder emblem, sirkel, Varemerke&#10;&#10;Automatisk generert beskrivelse">
            <a:extLst>
              <a:ext uri="{FF2B5EF4-FFF2-40B4-BE49-F238E27FC236}">
                <a16:creationId xmlns:a16="http://schemas.microsoft.com/office/drawing/2014/main" id="{C35E2DA1-EC23-FA29-A337-3E4C27EB80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8171" y="763141"/>
            <a:ext cx="992489" cy="992489"/>
          </a:xfrm>
          <a:prstGeom prst="rect">
            <a:avLst/>
          </a:prstGeom>
        </p:spPr>
      </p:pic>
      <p:pic>
        <p:nvPicPr>
          <p:cNvPr id="17" name="Bilde 16" descr="Et bilde som inneholder Font, Grafikk, tekst, logo&#10;&#10;Automatisk generert beskrivelse">
            <a:extLst>
              <a:ext uri="{FF2B5EF4-FFF2-40B4-BE49-F238E27FC236}">
                <a16:creationId xmlns:a16="http://schemas.microsoft.com/office/drawing/2014/main" id="{BB072C92-F32E-F3E4-AE8A-D36E6B8416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81682" y="1942068"/>
            <a:ext cx="3504720" cy="1090844"/>
          </a:xfrm>
          <a:prstGeom prst="rect">
            <a:avLst/>
          </a:prstGeom>
        </p:spPr>
      </p:pic>
      <p:pic>
        <p:nvPicPr>
          <p:cNvPr id="19" name="Bilde 18" descr="Et bilde som inneholder Grafikk, Font, grafisk design, design&#10;&#10;Automatisk generert beskrivelse">
            <a:extLst>
              <a:ext uri="{FF2B5EF4-FFF2-40B4-BE49-F238E27FC236}">
                <a16:creationId xmlns:a16="http://schemas.microsoft.com/office/drawing/2014/main" id="{39170983-6446-0A7C-9C39-6914D7BF867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19874" y="3394574"/>
            <a:ext cx="2902626" cy="858922"/>
          </a:xfrm>
          <a:prstGeom prst="rect">
            <a:avLst/>
          </a:prstGeom>
        </p:spPr>
      </p:pic>
      <p:pic>
        <p:nvPicPr>
          <p:cNvPr id="21" name="Bilde 20" descr="Et bilde som inneholder Grafikk, grafisk design, Font, skjermbilde&#10;&#10;Automatisk generert beskrivelse">
            <a:extLst>
              <a:ext uri="{FF2B5EF4-FFF2-40B4-BE49-F238E27FC236}">
                <a16:creationId xmlns:a16="http://schemas.microsoft.com/office/drawing/2014/main" id="{0D66A29F-8FC8-E005-E92A-E067A58B9DF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86800" y="3484380"/>
            <a:ext cx="2991798" cy="858922"/>
          </a:xfrm>
          <a:prstGeom prst="rect">
            <a:avLst/>
          </a:prstGeom>
        </p:spPr>
      </p:pic>
      <p:pic>
        <p:nvPicPr>
          <p:cNvPr id="23" name="Bilde 22" descr="Et bilde som inneholder Font, Grafikk, design&#10;&#10;Automatisk generert beskrivelse">
            <a:extLst>
              <a:ext uri="{FF2B5EF4-FFF2-40B4-BE49-F238E27FC236}">
                <a16:creationId xmlns:a16="http://schemas.microsoft.com/office/drawing/2014/main" id="{5D0386DF-7D5D-48A3-6445-3AA8993ECF1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74728" y="5090381"/>
            <a:ext cx="2902626" cy="902785"/>
          </a:xfrm>
          <a:prstGeom prst="rect">
            <a:avLst/>
          </a:prstGeom>
        </p:spPr>
      </p:pic>
      <p:pic>
        <p:nvPicPr>
          <p:cNvPr id="25" name="Bilde 24" descr="Et bilde som inneholder Grafikk, Font, grafisk design, design&#10;&#10;Automatisk generert beskrivelse">
            <a:extLst>
              <a:ext uri="{FF2B5EF4-FFF2-40B4-BE49-F238E27FC236}">
                <a16:creationId xmlns:a16="http://schemas.microsoft.com/office/drawing/2014/main" id="{EE9C20FF-2C6C-4146-71FE-4ACD54E757B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859521" y="4984682"/>
            <a:ext cx="2070464" cy="998695"/>
          </a:xfrm>
          <a:prstGeom prst="rect">
            <a:avLst/>
          </a:prstGeom>
        </p:spPr>
      </p:pic>
      <p:pic>
        <p:nvPicPr>
          <p:cNvPr id="28" name="Bilde 27" descr="Et bilde som inneholder Font, Grafikk, tekst, grafisk design&#10;&#10;Automatisk generert beskrivelse">
            <a:extLst>
              <a:ext uri="{FF2B5EF4-FFF2-40B4-BE49-F238E27FC236}">
                <a16:creationId xmlns:a16="http://schemas.microsoft.com/office/drawing/2014/main" id="{4F63AF1D-FDB1-5090-554C-A1A08BD6EF5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00998" y="5090381"/>
            <a:ext cx="1926218" cy="746321"/>
          </a:xfrm>
          <a:prstGeom prst="rect">
            <a:avLst/>
          </a:prstGeom>
        </p:spPr>
      </p:pic>
      <p:pic>
        <p:nvPicPr>
          <p:cNvPr id="32" name="Bilde 31" descr="Et bilde som inneholder Font, Grafikk, tekst, logo&#10;&#10;Automatisk generert beskrivelse">
            <a:extLst>
              <a:ext uri="{FF2B5EF4-FFF2-40B4-BE49-F238E27FC236}">
                <a16:creationId xmlns:a16="http://schemas.microsoft.com/office/drawing/2014/main" id="{94599F7E-E636-F2DD-6C3D-1F3703EBBD5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866974" y="3566321"/>
            <a:ext cx="2070463" cy="786311"/>
          </a:xfrm>
          <a:prstGeom prst="rect">
            <a:avLst/>
          </a:prstGeom>
        </p:spPr>
      </p:pic>
      <p:pic>
        <p:nvPicPr>
          <p:cNvPr id="33" name="Bilde 32" descr="Et bilde som inneholder Font, Grafikk, grafisk design, skjermbilde&#10;&#10;Automatisk generert beskrivelse">
            <a:extLst>
              <a:ext uri="{FF2B5EF4-FFF2-40B4-BE49-F238E27FC236}">
                <a16:creationId xmlns:a16="http://schemas.microsoft.com/office/drawing/2014/main" id="{5B3526C8-2937-95E5-C230-B0F7D076F44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55754" y="3491163"/>
            <a:ext cx="2881970" cy="665744"/>
          </a:xfrm>
          <a:prstGeom prst="rect">
            <a:avLst/>
          </a:prstGeom>
        </p:spPr>
      </p:pic>
      <p:pic>
        <p:nvPicPr>
          <p:cNvPr id="35" name="Bilde 34" descr="Et bilde som inneholder skjermbilde, Grafikk, grafisk design&#10;&#10;Automatisk generert beskrivelse">
            <a:extLst>
              <a:ext uri="{FF2B5EF4-FFF2-40B4-BE49-F238E27FC236}">
                <a16:creationId xmlns:a16="http://schemas.microsoft.com/office/drawing/2014/main" id="{EB27D8ED-8C1B-D30C-57FE-FA4CF1CCF43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994239" y="802458"/>
            <a:ext cx="3184916" cy="1028010"/>
          </a:xfrm>
          <a:prstGeom prst="rect">
            <a:avLst/>
          </a:prstGeom>
        </p:spPr>
      </p:pic>
      <p:pic>
        <p:nvPicPr>
          <p:cNvPr id="40" name="Bilde 39" descr="Et bilde som inneholder tekst, logo, Font, design&#10;&#10;Automatisk generert beskrivelse">
            <a:extLst>
              <a:ext uri="{FF2B5EF4-FFF2-40B4-BE49-F238E27FC236}">
                <a16:creationId xmlns:a16="http://schemas.microsoft.com/office/drawing/2014/main" id="{067C9A23-7F46-08C4-2FE2-AB69D6C6327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55754" y="5090381"/>
            <a:ext cx="3051546" cy="852902"/>
          </a:xfrm>
          <a:prstGeom prst="rect">
            <a:avLst/>
          </a:prstGeom>
        </p:spPr>
      </p:pic>
      <p:pic>
        <p:nvPicPr>
          <p:cNvPr id="42" name="Bilde 41" descr="Et bilde som inneholder Dans, illustrasjon, kunst&#10;&#10;Automatisk generert beskrivelse">
            <a:extLst>
              <a:ext uri="{FF2B5EF4-FFF2-40B4-BE49-F238E27FC236}">
                <a16:creationId xmlns:a16="http://schemas.microsoft.com/office/drawing/2014/main" id="{F02381D8-A2EC-9138-792C-EF8F330261D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225260" y="689567"/>
            <a:ext cx="1994479" cy="947555"/>
          </a:xfrm>
          <a:prstGeom prst="rect">
            <a:avLst/>
          </a:prstGeom>
        </p:spPr>
      </p:pic>
    </p:spTree>
    <p:extLst>
      <p:ext uri="{BB962C8B-B14F-4D97-AF65-F5344CB8AC3E}">
        <p14:creationId xmlns:p14="http://schemas.microsoft.com/office/powerpoint/2010/main" val="64144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44AAB3BC-0D24-9BB6-2BD8-2DF0032AED0A}"/>
              </a:ext>
            </a:extLst>
          </p:cNvPr>
          <p:cNvSpPr>
            <a:spLocks noGrp="1"/>
          </p:cNvSpPr>
          <p:nvPr>
            <p:ph idx="1"/>
          </p:nvPr>
        </p:nvSpPr>
        <p:spPr/>
        <p:txBody>
          <a:bodyPr/>
          <a:lstStyle/>
          <a:p>
            <a:r>
              <a:rPr lang="nb-NO" sz="2800"/>
              <a:t>Tester, prosedyrer og behandling </a:t>
            </a:r>
          </a:p>
          <a:p>
            <a:pPr lvl="1"/>
            <a:r>
              <a:rPr lang="nb-NO" sz="2400"/>
              <a:t>Innen egen spesialitet</a:t>
            </a:r>
          </a:p>
          <a:p>
            <a:pPr lvl="1"/>
            <a:r>
              <a:rPr lang="nb-NO" sz="2400"/>
              <a:t>Unødvendig</a:t>
            </a:r>
          </a:p>
          <a:p>
            <a:pPr lvl="1"/>
            <a:r>
              <a:rPr lang="nb-NO" sz="2400"/>
              <a:t>Ofte brukt</a:t>
            </a:r>
          </a:p>
          <a:p>
            <a:pPr lvl="1"/>
            <a:r>
              <a:rPr lang="nb-NO" sz="2400"/>
              <a:t>Kan utsette pasient for belastning eller skade</a:t>
            </a:r>
          </a:p>
          <a:p>
            <a:pPr lvl="1"/>
            <a:endParaRPr lang="nb-NO"/>
          </a:p>
          <a:p>
            <a:pPr marL="201168" lvl="1" indent="0">
              <a:buNone/>
            </a:pPr>
            <a:r>
              <a:rPr lang="nb-NO" sz="2800"/>
              <a:t>Kunnskapsbasert</a:t>
            </a:r>
          </a:p>
        </p:txBody>
      </p:sp>
      <p:sp>
        <p:nvSpPr>
          <p:cNvPr id="3" name="Tittel 2">
            <a:extLst>
              <a:ext uri="{FF2B5EF4-FFF2-40B4-BE49-F238E27FC236}">
                <a16:creationId xmlns:a16="http://schemas.microsoft.com/office/drawing/2014/main" id="{7AB6E09F-B17B-2C08-A8FF-D6269F204B90}"/>
              </a:ext>
            </a:extLst>
          </p:cNvPr>
          <p:cNvSpPr>
            <a:spLocks noGrp="1"/>
          </p:cNvSpPr>
          <p:nvPr>
            <p:ph type="title"/>
          </p:nvPr>
        </p:nvSpPr>
        <p:spPr/>
        <p:txBody>
          <a:bodyPr/>
          <a:lstStyle/>
          <a:p>
            <a:r>
              <a:rPr lang="nb-NO"/>
              <a:t>Helsepersonell: Anbefalinger </a:t>
            </a:r>
          </a:p>
        </p:txBody>
      </p:sp>
      <p:pic>
        <p:nvPicPr>
          <p:cNvPr id="4" name="Bilde 3" descr="Et bilde som inneholder tegnefilm&#10;&#10;Automatisk generert beskrivelse">
            <a:extLst>
              <a:ext uri="{FF2B5EF4-FFF2-40B4-BE49-F238E27FC236}">
                <a16:creationId xmlns:a16="http://schemas.microsoft.com/office/drawing/2014/main" id="{D46C7954-C46B-DCC8-6FE8-EAA6114AAA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4753" y="3429000"/>
            <a:ext cx="6581775" cy="3617925"/>
          </a:xfrm>
          <a:prstGeom prst="rect">
            <a:avLst/>
          </a:prstGeom>
        </p:spPr>
      </p:pic>
    </p:spTree>
    <p:extLst>
      <p:ext uri="{BB962C8B-B14F-4D97-AF65-F5344CB8AC3E}">
        <p14:creationId xmlns:p14="http://schemas.microsoft.com/office/powerpoint/2010/main" val="1288309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925CBE82-A28C-195A-D925-969B03C0C28E}"/>
              </a:ext>
            </a:extLst>
          </p:cNvPr>
          <p:cNvSpPr>
            <a:spLocks noGrp="1"/>
          </p:cNvSpPr>
          <p:nvPr>
            <p:ph type="title"/>
          </p:nvPr>
        </p:nvSpPr>
        <p:spPr/>
        <p:txBody>
          <a:bodyPr/>
          <a:lstStyle/>
          <a:p>
            <a:r>
              <a:rPr lang="nb-NO"/>
              <a:t>Prosess</a:t>
            </a:r>
          </a:p>
        </p:txBody>
      </p:sp>
      <p:graphicFrame>
        <p:nvGraphicFramePr>
          <p:cNvPr id="5" name="Diagram 4">
            <a:extLst>
              <a:ext uri="{FF2B5EF4-FFF2-40B4-BE49-F238E27FC236}">
                <a16:creationId xmlns:a16="http://schemas.microsoft.com/office/drawing/2014/main" id="{D4F7124E-2401-4676-AB67-2BA99CA44CF3}"/>
              </a:ext>
            </a:extLst>
          </p:cNvPr>
          <p:cNvGraphicFramePr/>
          <p:nvPr/>
        </p:nvGraphicFramePr>
        <p:xfrm>
          <a:off x="2410635" y="1011981"/>
          <a:ext cx="7370729" cy="50386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34683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44AAB3BC-0D24-9BB6-2BD8-2DF0032AED0A}"/>
              </a:ext>
            </a:extLst>
          </p:cNvPr>
          <p:cNvSpPr>
            <a:spLocks noGrp="1"/>
          </p:cNvSpPr>
          <p:nvPr>
            <p:ph idx="1"/>
          </p:nvPr>
        </p:nvSpPr>
        <p:spPr>
          <a:xfrm>
            <a:off x="1097280" y="1845733"/>
            <a:ext cx="10058400" cy="4380895"/>
          </a:xfrm>
        </p:spPr>
        <p:txBody>
          <a:bodyPr wrap="square">
            <a:normAutofit fontScale="40000" lnSpcReduction="20000"/>
          </a:bodyPr>
          <a:lstStyle/>
          <a:p>
            <a:pPr marL="0" indent="0">
              <a:buNone/>
            </a:pPr>
            <a:r>
              <a:rPr lang="nb-NO" sz="3500" b="1" i="0">
                <a:solidFill>
                  <a:schemeClr val="accent2"/>
                </a:solidFill>
                <a:effectLst/>
                <a:latin typeface="Poppins" panose="00000500000000000000" pitchFamily="2" charset="0"/>
              </a:rPr>
              <a:t>Unngå hormonanalyser hos kvinner over 45 år med menopausale symptomer for å fastslå overgangsalder</a:t>
            </a:r>
          </a:p>
          <a:p>
            <a:pPr marL="0" indent="0" algn="l">
              <a:lnSpc>
                <a:spcPct val="120000"/>
              </a:lnSpc>
              <a:buNone/>
            </a:pPr>
            <a:r>
              <a:rPr lang="nb-NO" sz="3000" b="1" i="0">
                <a:solidFill>
                  <a:srgbClr val="333333"/>
                </a:solidFill>
                <a:effectLst/>
                <a:latin typeface="Poppins" panose="00000500000000000000" pitchFamily="2" charset="0"/>
              </a:rPr>
              <a:t>Begrunnelse:</a:t>
            </a:r>
            <a:r>
              <a:rPr lang="nb-NO" sz="3000">
                <a:solidFill>
                  <a:srgbClr val="333333"/>
                </a:solidFill>
                <a:latin typeface="Poppins" panose="00000500000000000000" pitchFamily="2" charset="0"/>
              </a:rPr>
              <a:t> </a:t>
            </a:r>
            <a:r>
              <a:rPr lang="nb-NO" sz="3000" b="0" i="0">
                <a:solidFill>
                  <a:srgbClr val="333333"/>
                </a:solidFill>
                <a:effectLst/>
                <a:latin typeface="Poppins" panose="00000500000000000000" pitchFamily="2" charset="0"/>
              </a:rPr>
              <a:t>Å fastslå hvorvidt en kvinne er i overgangsalder er en klinisk vurdering basert på anamnese. Uregelmessige menstruasjoner og vasomotoriske symptomer er tilstrekkelig for å si at en frisk kvinne over 45 år er i overgangsalderen. Menopause kan konstateres når hun ikke har hatt menstruasjon på 12 måneder. Gonadotropinene LH og FSH svinger gjennom menstruasjonssyklus og gir kun et øyeblikksbilde. Hos kvinner over 45 år som fortsatt har menstruasjon, vil symptomene gi diagnosen med størst sikkerhet.</a:t>
            </a:r>
          </a:p>
          <a:p>
            <a:pPr marL="0" indent="0" algn="l">
              <a:lnSpc>
                <a:spcPct val="120000"/>
              </a:lnSpc>
              <a:buNone/>
            </a:pPr>
            <a:r>
              <a:rPr lang="nb-NO" sz="3000" b="0" i="0">
                <a:solidFill>
                  <a:srgbClr val="333333"/>
                </a:solidFill>
                <a:effectLst/>
                <a:latin typeface="Poppins" panose="00000500000000000000" pitchFamily="2" charset="0"/>
              </a:rPr>
              <a:t>Ved bruk av hormonspiral: Også hos kvinner som ikke har blødninger på grunn av hormonspiral, vil symptomer fastslå overgangsalder, men menopause (siste menstruasjon) kan ikke bestemmes klinisk. Over 50 års alder er det svært liten risiko for svangerskap, men en pragmatisk tilnærming er å la spiralen stå for prevensjonseffekt til hun er 55 år gammel.</a:t>
            </a:r>
          </a:p>
          <a:p>
            <a:pPr marL="0" indent="0" algn="l">
              <a:lnSpc>
                <a:spcPct val="120000"/>
              </a:lnSpc>
              <a:buNone/>
            </a:pPr>
            <a:r>
              <a:rPr lang="nb-NO" sz="2500" b="1" i="0">
                <a:solidFill>
                  <a:srgbClr val="333333"/>
                </a:solidFill>
                <a:effectLst/>
                <a:latin typeface="Poppins" panose="00000500000000000000" pitchFamily="2" charset="0"/>
              </a:rPr>
              <a:t>Referanser:</a:t>
            </a:r>
            <a:br>
              <a:rPr lang="nb-NO" sz="2500" b="1">
                <a:solidFill>
                  <a:srgbClr val="333333"/>
                </a:solidFill>
                <a:latin typeface="Poppins" panose="00000500000000000000" pitchFamily="2" charset="0"/>
              </a:rPr>
            </a:br>
            <a:r>
              <a:rPr lang="nb-NO" sz="2300">
                <a:solidFill>
                  <a:srgbClr val="333333"/>
                </a:solidFill>
                <a:latin typeface="Poppins" panose="00000500000000000000" pitchFamily="2" charset="0"/>
              </a:rPr>
              <a:t>- </a:t>
            </a:r>
            <a:r>
              <a:rPr lang="nb-NO" sz="2300" b="0">
                <a:solidFill>
                  <a:srgbClr val="333333"/>
                </a:solidFill>
                <a:effectLst/>
                <a:latin typeface="Poppins" panose="00000500000000000000" pitchFamily="2" charset="0"/>
              </a:rPr>
              <a:t>National </a:t>
            </a:r>
            <a:r>
              <a:rPr lang="nb-NO" sz="2300" b="0" err="1">
                <a:solidFill>
                  <a:srgbClr val="333333"/>
                </a:solidFill>
                <a:effectLst/>
                <a:latin typeface="Poppins" panose="00000500000000000000" pitchFamily="2" charset="0"/>
              </a:rPr>
              <a:t>Institute</a:t>
            </a:r>
            <a:r>
              <a:rPr lang="nb-NO" sz="2300" b="0">
                <a:solidFill>
                  <a:srgbClr val="333333"/>
                </a:solidFill>
                <a:effectLst/>
                <a:latin typeface="Poppins" panose="00000500000000000000" pitchFamily="2" charset="0"/>
              </a:rPr>
              <a:t> for Health and Care </a:t>
            </a:r>
            <a:r>
              <a:rPr lang="nb-NO" sz="2300" b="0" err="1">
                <a:solidFill>
                  <a:srgbClr val="333333"/>
                </a:solidFill>
                <a:effectLst/>
                <a:latin typeface="Poppins" panose="00000500000000000000" pitchFamily="2" charset="0"/>
              </a:rPr>
              <a:t>Excellence</a:t>
            </a:r>
            <a:r>
              <a:rPr lang="nb-NO" sz="2300" b="0">
                <a:solidFill>
                  <a:srgbClr val="333333"/>
                </a:solidFill>
                <a:effectLst/>
                <a:latin typeface="Poppins" panose="00000500000000000000" pitchFamily="2" charset="0"/>
              </a:rPr>
              <a:t> (NICE). Menopause: </a:t>
            </a:r>
            <a:r>
              <a:rPr lang="nb-NO" sz="2300" b="0" err="1">
                <a:solidFill>
                  <a:srgbClr val="333333"/>
                </a:solidFill>
                <a:effectLst/>
                <a:latin typeface="Poppins" panose="00000500000000000000" pitchFamily="2" charset="0"/>
              </a:rPr>
              <a:t>diagnosis</a:t>
            </a:r>
            <a:r>
              <a:rPr lang="nb-NO" sz="2300" b="0">
                <a:solidFill>
                  <a:srgbClr val="333333"/>
                </a:solidFill>
                <a:effectLst/>
                <a:latin typeface="Poppins" panose="00000500000000000000" pitchFamily="2" charset="0"/>
              </a:rPr>
              <a:t> and management. NICE guideline. 2015 [Oppdatert 05. des 2019] Tilgjengelig fra: </a:t>
            </a:r>
            <a:r>
              <a:rPr lang="nb-NO" sz="2300" b="0" u="sng">
                <a:solidFill>
                  <a:srgbClr val="6F308E"/>
                </a:solidFill>
                <a:effectLst/>
                <a:latin typeface="Poppins" panose="00000500000000000000" pitchFamily="2" charset="0"/>
                <a:hlinkClick r:id="rId2"/>
              </a:rPr>
              <a:t>https://www.nice.org.uk/guidance/ng23/chapter/Recommendations#diagnosis-ofperimenopause-and-menopause</a:t>
            </a:r>
            <a:br>
              <a:rPr lang="nb-NO" sz="2300" b="0" u="sng">
                <a:solidFill>
                  <a:srgbClr val="6F308E"/>
                </a:solidFill>
                <a:effectLst/>
                <a:latin typeface="Poppins" panose="00000500000000000000" pitchFamily="2" charset="0"/>
              </a:rPr>
            </a:br>
            <a:br>
              <a:rPr lang="nb-NO" sz="2300" b="0" u="sng">
                <a:solidFill>
                  <a:srgbClr val="6F308E"/>
                </a:solidFill>
                <a:effectLst/>
                <a:latin typeface="Poppins" panose="00000500000000000000" pitchFamily="2" charset="0"/>
              </a:rPr>
            </a:br>
            <a:r>
              <a:rPr lang="nb-NO" sz="2300" b="0">
                <a:solidFill>
                  <a:srgbClr val="6F308E"/>
                </a:solidFill>
                <a:effectLst/>
                <a:latin typeface="Poppins" panose="00000500000000000000" pitchFamily="2" charset="0"/>
              </a:rPr>
              <a:t>- </a:t>
            </a:r>
            <a:r>
              <a:rPr lang="nb-NO" sz="2300" b="0">
                <a:solidFill>
                  <a:srgbClr val="333333"/>
                </a:solidFill>
                <a:effectLst/>
                <a:latin typeface="Poppins" panose="00000500000000000000" pitchFamily="2" charset="0"/>
              </a:rPr>
              <a:t>R.  J. Baber, N. </a:t>
            </a:r>
            <a:r>
              <a:rPr lang="nb-NO" sz="2300" b="0" err="1">
                <a:solidFill>
                  <a:srgbClr val="333333"/>
                </a:solidFill>
                <a:effectLst/>
                <a:latin typeface="Poppins" panose="00000500000000000000" pitchFamily="2" charset="0"/>
              </a:rPr>
              <a:t>Panay</a:t>
            </a:r>
            <a:r>
              <a:rPr lang="nb-NO" sz="2300" b="0">
                <a:solidFill>
                  <a:srgbClr val="333333"/>
                </a:solidFill>
                <a:effectLst/>
                <a:latin typeface="Poppins" panose="00000500000000000000" pitchFamily="2" charset="0"/>
              </a:rPr>
              <a:t> &amp; A. </a:t>
            </a:r>
            <a:r>
              <a:rPr lang="nb-NO" sz="2300" b="0" err="1">
                <a:solidFill>
                  <a:srgbClr val="333333"/>
                </a:solidFill>
                <a:effectLst/>
                <a:latin typeface="Poppins" panose="00000500000000000000" pitchFamily="2" charset="0"/>
              </a:rPr>
              <a:t>Fenton</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the</a:t>
            </a:r>
            <a:r>
              <a:rPr lang="nb-NO" sz="2300" b="0">
                <a:solidFill>
                  <a:srgbClr val="333333"/>
                </a:solidFill>
                <a:effectLst/>
                <a:latin typeface="Poppins" panose="00000500000000000000" pitchFamily="2" charset="0"/>
              </a:rPr>
              <a:t> IMS </a:t>
            </a:r>
            <a:r>
              <a:rPr lang="nb-NO" sz="2300" b="0" err="1">
                <a:solidFill>
                  <a:srgbClr val="333333"/>
                </a:solidFill>
                <a:effectLst/>
                <a:latin typeface="Poppins" panose="00000500000000000000" pitchFamily="2" charset="0"/>
              </a:rPr>
              <a:t>Writing</a:t>
            </a:r>
            <a:r>
              <a:rPr lang="nb-NO" sz="2300" b="0">
                <a:solidFill>
                  <a:srgbClr val="333333"/>
                </a:solidFill>
                <a:effectLst/>
                <a:latin typeface="Poppins" panose="00000500000000000000" pitchFamily="2" charset="0"/>
              </a:rPr>
              <a:t> Group (2016). 2016 IMS </a:t>
            </a:r>
            <a:r>
              <a:rPr lang="nb-NO" sz="2300" b="0" err="1">
                <a:solidFill>
                  <a:srgbClr val="333333"/>
                </a:solidFill>
                <a:effectLst/>
                <a:latin typeface="Poppins" panose="00000500000000000000" pitchFamily="2" charset="0"/>
              </a:rPr>
              <a:t>Recommendations</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on</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women’s</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midlife</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health</a:t>
            </a:r>
            <a:r>
              <a:rPr lang="nb-NO" sz="2300" b="0">
                <a:solidFill>
                  <a:srgbClr val="333333"/>
                </a:solidFill>
                <a:effectLst/>
                <a:latin typeface="Poppins" panose="00000500000000000000" pitchFamily="2" charset="0"/>
              </a:rPr>
              <a:t> and menopause </a:t>
            </a:r>
            <a:r>
              <a:rPr lang="nb-NO" sz="2300" b="0" err="1">
                <a:solidFill>
                  <a:srgbClr val="333333"/>
                </a:solidFill>
                <a:effectLst/>
                <a:latin typeface="Poppins" panose="00000500000000000000" pitchFamily="2" charset="0"/>
              </a:rPr>
              <a:t>hormone</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therapy</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Climacteric</a:t>
            </a:r>
            <a:r>
              <a:rPr lang="nb-NO" sz="2300" b="0">
                <a:solidFill>
                  <a:srgbClr val="333333"/>
                </a:solidFill>
                <a:effectLst/>
                <a:latin typeface="Poppins" panose="00000500000000000000" pitchFamily="2" charset="0"/>
              </a:rPr>
              <a:t>, 19:2, 109-150. Tilgjengelig fra: </a:t>
            </a:r>
            <a:r>
              <a:rPr lang="nb-NO" sz="2300" u="sng">
                <a:solidFill>
                  <a:srgbClr val="6F308E"/>
                </a:solidFill>
                <a:latin typeface="Poppins" panose="00000500000000000000" pitchFamily="2" charset="0"/>
              </a:rPr>
              <a:t>https://www.imsociety.org/wp-content/uploads/2020/08/2016-ims-hrt-health-recommendations-english.pdf</a:t>
            </a:r>
            <a:br>
              <a:rPr lang="nb-NO" sz="2300" u="sng">
                <a:solidFill>
                  <a:srgbClr val="6F308E"/>
                </a:solidFill>
                <a:latin typeface="Poppins" panose="00000500000000000000" pitchFamily="2" charset="0"/>
              </a:rPr>
            </a:br>
            <a:br>
              <a:rPr lang="nb-NO" sz="2300" u="sng">
                <a:solidFill>
                  <a:srgbClr val="6F308E"/>
                </a:solidFill>
                <a:latin typeface="Poppins" panose="00000500000000000000" pitchFamily="2" charset="0"/>
              </a:rPr>
            </a:br>
            <a:r>
              <a:rPr lang="nb-NO" sz="2300">
                <a:solidFill>
                  <a:srgbClr val="6F308E"/>
                </a:solidFill>
                <a:latin typeface="Poppins" panose="00000500000000000000" pitchFamily="2" charset="0"/>
              </a:rPr>
              <a:t>- </a:t>
            </a:r>
            <a:r>
              <a:rPr lang="nb-NO" sz="2300" b="0" err="1">
                <a:solidFill>
                  <a:srgbClr val="333333"/>
                </a:solidFill>
                <a:effectLst/>
                <a:latin typeface="Poppins" panose="00000500000000000000" pitchFamily="2" charset="0"/>
              </a:rPr>
              <a:t>Øverlie</a:t>
            </a:r>
            <a:r>
              <a:rPr lang="nb-NO" sz="2300" b="0">
                <a:solidFill>
                  <a:srgbClr val="333333"/>
                </a:solidFill>
                <a:effectLst/>
                <a:latin typeface="Poppins" panose="00000500000000000000" pitchFamily="2" charset="0"/>
              </a:rPr>
              <a:t> I. et al. Overgangsalder (menopause). Norsk gynekologisk forening. Veileder i gynekologi (2023). </a:t>
            </a:r>
            <a:r>
              <a:rPr lang="nb-NO" sz="2300" b="0" err="1">
                <a:solidFill>
                  <a:srgbClr val="333333"/>
                </a:solidFill>
                <a:effectLst/>
                <a:latin typeface="Poppins" panose="00000500000000000000" pitchFamily="2" charset="0"/>
              </a:rPr>
              <a:t>ePub</a:t>
            </a:r>
            <a:r>
              <a:rPr lang="nb-NO" sz="2300" b="0">
                <a:solidFill>
                  <a:srgbClr val="333333"/>
                </a:solidFill>
                <a:effectLst/>
                <a:latin typeface="Poppins" panose="00000500000000000000" pitchFamily="2" charset="0"/>
              </a:rPr>
              <a:t>. ISBN 978-82-692382-3-5. Tilgjengelig fra: </a:t>
            </a:r>
            <a:r>
              <a:rPr lang="nb-NO" sz="2300" b="0" u="sng">
                <a:solidFill>
                  <a:srgbClr val="6F308E"/>
                </a:solidFill>
                <a:effectLst/>
                <a:latin typeface="Poppins" panose="00000500000000000000" pitchFamily="2" charset="0"/>
                <a:hlinkClick r:id="rId3" tooltip="https://www.legeforeningen.no/foreningsledd/fagmed/norsk-gynekologisk-forening/veiledere/veileder-i-gynekologi/overgangsalder-menopause/"/>
              </a:rPr>
              <a:t>https://www.legeforeningen.no/foreningsledd/fagmed/norsk-gynekologisk-forening/veiledere/veileder-i-gynekologi/overgangsalder-menopause/</a:t>
            </a:r>
            <a:br>
              <a:rPr lang="nb-NO" sz="2300" b="0" u="sng">
                <a:solidFill>
                  <a:srgbClr val="6F308E"/>
                </a:solidFill>
                <a:effectLst/>
                <a:latin typeface="Poppins" panose="00000500000000000000" pitchFamily="2" charset="0"/>
              </a:rPr>
            </a:br>
            <a:br>
              <a:rPr lang="nb-NO" sz="2300" u="sng">
                <a:solidFill>
                  <a:srgbClr val="333333"/>
                </a:solidFill>
                <a:latin typeface="Poppins" panose="00000500000000000000" pitchFamily="2" charset="0"/>
              </a:rPr>
            </a:br>
            <a:r>
              <a:rPr lang="nb-NO" sz="2300">
                <a:solidFill>
                  <a:srgbClr val="333333"/>
                </a:solidFill>
                <a:latin typeface="Poppins" panose="00000500000000000000" pitchFamily="2" charset="0"/>
              </a:rPr>
              <a:t>- </a:t>
            </a:r>
            <a:r>
              <a:rPr lang="nb-NO" sz="2300" b="0" err="1">
                <a:solidFill>
                  <a:srgbClr val="333333"/>
                </a:solidFill>
                <a:effectLst/>
                <a:latin typeface="Poppins" panose="00000500000000000000" pitchFamily="2" charset="0"/>
              </a:rPr>
              <a:t>Overlie</a:t>
            </a:r>
            <a:r>
              <a:rPr lang="nb-NO" sz="2300" b="0">
                <a:solidFill>
                  <a:srgbClr val="333333"/>
                </a:solidFill>
                <a:effectLst/>
                <a:latin typeface="Poppins" panose="00000500000000000000" pitchFamily="2" charset="0"/>
              </a:rPr>
              <a:t> I, Moen MH, </a:t>
            </a:r>
            <a:r>
              <a:rPr lang="nb-NO" sz="2300" b="0" err="1">
                <a:solidFill>
                  <a:srgbClr val="333333"/>
                </a:solidFill>
                <a:effectLst/>
                <a:latin typeface="Poppins" panose="00000500000000000000" pitchFamily="2" charset="0"/>
              </a:rPr>
              <a:t>Morkrid</a:t>
            </a:r>
            <a:r>
              <a:rPr lang="nb-NO" sz="2300" b="0">
                <a:solidFill>
                  <a:srgbClr val="333333"/>
                </a:solidFill>
                <a:effectLst/>
                <a:latin typeface="Poppins" panose="00000500000000000000" pitchFamily="2" charset="0"/>
              </a:rPr>
              <a:t> L, </a:t>
            </a:r>
            <a:r>
              <a:rPr lang="nb-NO" sz="2300" b="0" err="1">
                <a:solidFill>
                  <a:srgbClr val="333333"/>
                </a:solidFill>
                <a:effectLst/>
                <a:latin typeface="Poppins" panose="00000500000000000000" pitchFamily="2" charset="0"/>
              </a:rPr>
              <a:t>Skjaeraasen</a:t>
            </a:r>
            <a:r>
              <a:rPr lang="nb-NO" sz="2300" b="0">
                <a:solidFill>
                  <a:srgbClr val="333333"/>
                </a:solidFill>
                <a:effectLst/>
                <a:latin typeface="Poppins" panose="00000500000000000000" pitchFamily="2" charset="0"/>
              </a:rPr>
              <a:t> JS, Holte A. The </a:t>
            </a:r>
            <a:r>
              <a:rPr lang="nb-NO" sz="2300" b="0" err="1">
                <a:solidFill>
                  <a:srgbClr val="333333"/>
                </a:solidFill>
                <a:effectLst/>
                <a:latin typeface="Poppins" panose="00000500000000000000" pitchFamily="2" charset="0"/>
              </a:rPr>
              <a:t>endocrine</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transition</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around</a:t>
            </a:r>
            <a:r>
              <a:rPr lang="nb-NO" sz="2300" b="0">
                <a:solidFill>
                  <a:srgbClr val="333333"/>
                </a:solidFill>
                <a:effectLst/>
                <a:latin typeface="Poppins" panose="00000500000000000000" pitchFamily="2" charset="0"/>
              </a:rPr>
              <a:t> menopause--a </a:t>
            </a:r>
            <a:r>
              <a:rPr lang="nb-NO" sz="2300" b="0" err="1">
                <a:solidFill>
                  <a:srgbClr val="333333"/>
                </a:solidFill>
                <a:effectLst/>
                <a:latin typeface="Poppins" panose="00000500000000000000" pitchFamily="2" charset="0"/>
              </a:rPr>
              <a:t>five</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years</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prospective</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study</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with</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profiles</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of</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gonadotropines</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estrogens</a:t>
            </a:r>
            <a:r>
              <a:rPr lang="nb-NO" sz="2300" b="0">
                <a:solidFill>
                  <a:srgbClr val="333333"/>
                </a:solidFill>
                <a:effectLst/>
                <a:latin typeface="Poppins" panose="00000500000000000000" pitchFamily="2" charset="0"/>
              </a:rPr>
              <a:t>, androgens and SHBG </a:t>
            </a:r>
            <a:r>
              <a:rPr lang="nb-NO" sz="2300" b="0" err="1">
                <a:solidFill>
                  <a:srgbClr val="333333"/>
                </a:solidFill>
                <a:effectLst/>
                <a:latin typeface="Poppins" panose="00000500000000000000" pitchFamily="2" charset="0"/>
              </a:rPr>
              <a:t>among</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healthy</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women</a:t>
            </a:r>
            <a:r>
              <a:rPr lang="nb-NO" sz="2300" b="0">
                <a:solidFill>
                  <a:srgbClr val="333333"/>
                </a:solidFill>
                <a:effectLst/>
                <a:latin typeface="Poppins" panose="00000500000000000000" pitchFamily="2" charset="0"/>
              </a:rPr>
              <a:t>. Acta </a:t>
            </a:r>
            <a:r>
              <a:rPr lang="nb-NO" sz="2300" b="0" err="1">
                <a:solidFill>
                  <a:srgbClr val="333333"/>
                </a:solidFill>
                <a:effectLst/>
                <a:latin typeface="Poppins" panose="00000500000000000000" pitchFamily="2" charset="0"/>
              </a:rPr>
              <a:t>Obstet</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Gynecol</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Scand</a:t>
            </a:r>
            <a:r>
              <a:rPr lang="nb-NO" sz="2300" b="0">
                <a:solidFill>
                  <a:srgbClr val="333333"/>
                </a:solidFill>
                <a:effectLst/>
                <a:latin typeface="Poppins" panose="00000500000000000000" pitchFamily="2" charset="0"/>
              </a:rPr>
              <a:t>. 1999;78(7):642-7.</a:t>
            </a:r>
            <a:br>
              <a:rPr lang="nb-NO" sz="2300" b="0">
                <a:solidFill>
                  <a:srgbClr val="333333"/>
                </a:solidFill>
                <a:effectLst/>
                <a:latin typeface="Poppins" panose="00000500000000000000" pitchFamily="2" charset="0"/>
              </a:rPr>
            </a:br>
            <a:br>
              <a:rPr lang="nb-NO" sz="2300" b="0">
                <a:solidFill>
                  <a:srgbClr val="333333"/>
                </a:solidFill>
                <a:effectLst/>
                <a:latin typeface="Poppins" panose="00000500000000000000" pitchFamily="2" charset="0"/>
              </a:rPr>
            </a:br>
            <a:r>
              <a:rPr lang="nb-NO" sz="2300" b="0">
                <a:solidFill>
                  <a:srgbClr val="333333"/>
                </a:solidFill>
                <a:effectLst/>
                <a:latin typeface="Poppins" panose="00000500000000000000" pitchFamily="2" charset="0"/>
              </a:rPr>
              <a:t>- The </a:t>
            </a:r>
            <a:r>
              <a:rPr lang="nb-NO" sz="2300" b="0" err="1">
                <a:solidFill>
                  <a:srgbClr val="333333"/>
                </a:solidFill>
                <a:effectLst/>
                <a:latin typeface="Poppins" panose="00000500000000000000" pitchFamily="2" charset="0"/>
              </a:rPr>
              <a:t>Faculty</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of</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Sexual</a:t>
            </a:r>
            <a:r>
              <a:rPr lang="nb-NO" sz="2300" b="0">
                <a:solidFill>
                  <a:srgbClr val="333333"/>
                </a:solidFill>
                <a:effectLst/>
                <a:latin typeface="Poppins" panose="00000500000000000000" pitchFamily="2" charset="0"/>
              </a:rPr>
              <a:t> &amp; </a:t>
            </a:r>
            <a:r>
              <a:rPr lang="nb-NO" sz="2300" b="0" err="1">
                <a:solidFill>
                  <a:srgbClr val="333333"/>
                </a:solidFill>
                <a:effectLst/>
                <a:latin typeface="Poppins" panose="00000500000000000000" pitchFamily="2" charset="0"/>
              </a:rPr>
              <a:t>Reproductive</a:t>
            </a:r>
            <a:r>
              <a:rPr lang="nb-NO" sz="2300" b="0">
                <a:solidFill>
                  <a:srgbClr val="333333"/>
                </a:solidFill>
                <a:effectLst/>
                <a:latin typeface="Poppins" panose="00000500000000000000" pitchFamily="2" charset="0"/>
              </a:rPr>
              <a:t> Healthcare (FSRH). FSHR </a:t>
            </a:r>
            <a:r>
              <a:rPr lang="nb-NO" sz="2300" b="0" err="1">
                <a:solidFill>
                  <a:srgbClr val="333333"/>
                </a:solidFill>
                <a:effectLst/>
                <a:latin typeface="Poppins" panose="00000500000000000000" pitchFamily="2" charset="0"/>
              </a:rPr>
              <a:t>Clinical</a:t>
            </a:r>
            <a:r>
              <a:rPr lang="nb-NO" sz="2300" b="0">
                <a:solidFill>
                  <a:srgbClr val="333333"/>
                </a:solidFill>
                <a:effectLst/>
                <a:latin typeface="Poppins" panose="00000500000000000000" pitchFamily="2" charset="0"/>
              </a:rPr>
              <a:t> Guideline: </a:t>
            </a:r>
            <a:r>
              <a:rPr lang="nb-NO" sz="2300" b="0" err="1">
                <a:solidFill>
                  <a:srgbClr val="333333"/>
                </a:solidFill>
                <a:effectLst/>
                <a:latin typeface="Poppins" panose="00000500000000000000" pitchFamily="2" charset="0"/>
              </a:rPr>
              <a:t>Contraception</a:t>
            </a:r>
            <a:r>
              <a:rPr lang="nb-NO" sz="2300" b="0">
                <a:solidFill>
                  <a:srgbClr val="333333"/>
                </a:solidFill>
                <a:effectLst/>
                <a:latin typeface="Poppins" panose="00000500000000000000" pitchFamily="2" charset="0"/>
              </a:rPr>
              <a:t> for </a:t>
            </a:r>
            <a:r>
              <a:rPr lang="nb-NO" sz="2300" b="0" err="1">
                <a:solidFill>
                  <a:srgbClr val="333333"/>
                </a:solidFill>
                <a:effectLst/>
                <a:latin typeface="Poppins" panose="00000500000000000000" pitchFamily="2" charset="0"/>
              </a:rPr>
              <a:t>Women</a:t>
            </a:r>
            <a:r>
              <a:rPr lang="nb-NO" sz="2300" b="0">
                <a:solidFill>
                  <a:srgbClr val="333333"/>
                </a:solidFill>
                <a:effectLst/>
                <a:latin typeface="Poppins" panose="00000500000000000000" pitchFamily="2" charset="0"/>
              </a:rPr>
              <a:t> </a:t>
            </a:r>
            <a:r>
              <a:rPr lang="nb-NO" sz="2300" b="0" err="1">
                <a:solidFill>
                  <a:srgbClr val="333333"/>
                </a:solidFill>
                <a:effectLst/>
                <a:latin typeface="Poppins" panose="00000500000000000000" pitchFamily="2" charset="0"/>
              </a:rPr>
              <a:t>Aged</a:t>
            </a:r>
            <a:r>
              <a:rPr lang="nb-NO" sz="2300" b="0">
                <a:solidFill>
                  <a:srgbClr val="333333"/>
                </a:solidFill>
                <a:effectLst/>
                <a:latin typeface="Poppins" panose="00000500000000000000" pitchFamily="2" charset="0"/>
              </a:rPr>
              <a:t> over 40 </a:t>
            </a:r>
            <a:r>
              <a:rPr lang="nb-NO" sz="2300" b="0" err="1">
                <a:solidFill>
                  <a:srgbClr val="333333"/>
                </a:solidFill>
                <a:effectLst/>
                <a:latin typeface="Poppins" panose="00000500000000000000" pitchFamily="2" charset="0"/>
              </a:rPr>
              <a:t>years</a:t>
            </a:r>
            <a:r>
              <a:rPr lang="nb-NO" sz="2300" b="0">
                <a:solidFill>
                  <a:srgbClr val="333333"/>
                </a:solidFill>
                <a:effectLst/>
                <a:latin typeface="Poppins" panose="00000500000000000000" pitchFamily="2" charset="0"/>
              </a:rPr>
              <a:t>. 2017 [Oppdatert juli 2023]. Tilgjengelig fra: </a:t>
            </a:r>
            <a:r>
              <a:rPr lang="nb-NO" sz="2300" b="0" u="sng">
                <a:solidFill>
                  <a:srgbClr val="6F308E"/>
                </a:solidFill>
                <a:effectLst/>
                <a:latin typeface="Poppins" panose="00000500000000000000" pitchFamily="2" charset="0"/>
                <a:hlinkClick r:id="rId4" tooltip="https://www.fsrh.org/documents/fsrh-guidance-contraception-for-women-aged-over-40-years-2017/"/>
              </a:rPr>
              <a:t>https://www.fsrh.org/documents/fsrh-guidance-contraception-for-women-aged-over-40-years-2017/</a:t>
            </a:r>
            <a:endParaRPr lang="nb-NO" sz="2500" b="0">
              <a:solidFill>
                <a:srgbClr val="333333"/>
              </a:solidFill>
              <a:effectLst/>
              <a:latin typeface="Poppins" panose="00000500000000000000" pitchFamily="2" charset="0"/>
            </a:endParaRPr>
          </a:p>
        </p:txBody>
      </p:sp>
      <p:sp>
        <p:nvSpPr>
          <p:cNvPr id="3" name="Tittel 2">
            <a:extLst>
              <a:ext uri="{FF2B5EF4-FFF2-40B4-BE49-F238E27FC236}">
                <a16:creationId xmlns:a16="http://schemas.microsoft.com/office/drawing/2014/main" id="{7AB6E09F-B17B-2C08-A8FF-D6269F204B90}"/>
              </a:ext>
            </a:extLst>
          </p:cNvPr>
          <p:cNvSpPr>
            <a:spLocks noGrp="1"/>
          </p:cNvSpPr>
          <p:nvPr>
            <p:ph type="title"/>
          </p:nvPr>
        </p:nvSpPr>
        <p:spPr/>
        <p:txBody>
          <a:bodyPr/>
          <a:lstStyle/>
          <a:p>
            <a:r>
              <a:rPr lang="nb-NO"/>
              <a:t>Format</a:t>
            </a:r>
          </a:p>
        </p:txBody>
      </p:sp>
    </p:spTree>
    <p:extLst>
      <p:ext uri="{BB962C8B-B14F-4D97-AF65-F5344CB8AC3E}">
        <p14:creationId xmlns:p14="http://schemas.microsoft.com/office/powerpoint/2010/main" val="192294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7AB6E09F-B17B-2C08-A8FF-D6269F204B90}"/>
              </a:ext>
            </a:extLst>
          </p:cNvPr>
          <p:cNvSpPr>
            <a:spLocks noGrp="1"/>
          </p:cNvSpPr>
          <p:nvPr>
            <p:ph type="title"/>
          </p:nvPr>
        </p:nvSpPr>
        <p:spPr/>
        <p:txBody>
          <a:bodyPr/>
          <a:lstStyle/>
          <a:p>
            <a:r>
              <a:rPr lang="nb-NO"/>
              <a:t>Eksempler</a:t>
            </a:r>
          </a:p>
        </p:txBody>
      </p:sp>
      <p:pic>
        <p:nvPicPr>
          <p:cNvPr id="7" name="Bilde 6" descr="Et bilde som inneholder tekst, skjermbilde, grafisk design, Font&#10;&#10;Automatisk generert beskrivelse">
            <a:extLst>
              <a:ext uri="{FF2B5EF4-FFF2-40B4-BE49-F238E27FC236}">
                <a16:creationId xmlns:a16="http://schemas.microsoft.com/office/drawing/2014/main" id="{22021881-BFFC-D414-3843-EB3C5E4607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280" y="1995054"/>
            <a:ext cx="3429000" cy="3429000"/>
          </a:xfrm>
          <a:prstGeom prst="rect">
            <a:avLst/>
          </a:prstGeom>
        </p:spPr>
      </p:pic>
      <p:pic>
        <p:nvPicPr>
          <p:cNvPr id="4" name="Bilde 3" descr="Et bilde som inneholder tekst, grafisk design, plakat, skjermbilde&#10;&#10;Automatisk generert beskrivelse">
            <a:extLst>
              <a:ext uri="{FF2B5EF4-FFF2-40B4-BE49-F238E27FC236}">
                <a16:creationId xmlns:a16="http://schemas.microsoft.com/office/drawing/2014/main" id="{79B27BD4-DEDB-5A64-A504-6855ECB0A9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1995054"/>
            <a:ext cx="3429000" cy="3429000"/>
          </a:xfrm>
          <a:prstGeom prst="rect">
            <a:avLst/>
          </a:prstGeom>
        </p:spPr>
      </p:pic>
      <p:pic>
        <p:nvPicPr>
          <p:cNvPr id="6" name="Bilde 5" descr="Et bilde som inneholder tekst, skjermbilde, Font, design&#10;&#10;Automatisk generert beskrivelse">
            <a:extLst>
              <a:ext uri="{FF2B5EF4-FFF2-40B4-BE49-F238E27FC236}">
                <a16:creationId xmlns:a16="http://schemas.microsoft.com/office/drawing/2014/main" id="{6FB79109-F786-7420-794E-C6ED958649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9120" y="1995054"/>
            <a:ext cx="3429000" cy="3429000"/>
          </a:xfrm>
          <a:prstGeom prst="rect">
            <a:avLst/>
          </a:prstGeom>
        </p:spPr>
      </p:pic>
    </p:spTree>
    <p:extLst>
      <p:ext uri="{BB962C8B-B14F-4D97-AF65-F5344CB8AC3E}">
        <p14:creationId xmlns:p14="http://schemas.microsoft.com/office/powerpoint/2010/main" val="1246834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81CC69EF-8956-5FFB-8BD3-968F4E895D6B}"/>
              </a:ext>
            </a:extLst>
          </p:cNvPr>
          <p:cNvSpPr>
            <a:spLocks noGrp="1"/>
          </p:cNvSpPr>
          <p:nvPr>
            <p:ph type="title"/>
          </p:nvPr>
        </p:nvSpPr>
        <p:spPr/>
        <p:txBody>
          <a:bodyPr/>
          <a:lstStyle/>
          <a:p>
            <a:r>
              <a:rPr lang="nb-NO"/>
              <a:t>Pasientanbefalinger</a:t>
            </a:r>
          </a:p>
        </p:txBody>
      </p:sp>
      <p:pic>
        <p:nvPicPr>
          <p:cNvPr id="5" name="Bilde 4" descr="Et bilde som inneholder tekst, plakat, grafisk design, Grafikk&#10;&#10;Automatisk generert beskrivelse">
            <a:extLst>
              <a:ext uri="{FF2B5EF4-FFF2-40B4-BE49-F238E27FC236}">
                <a16:creationId xmlns:a16="http://schemas.microsoft.com/office/drawing/2014/main" id="{E114CF49-51D6-5B0D-F08B-A0A108E0A8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281" y="1995055"/>
            <a:ext cx="3429000" cy="3429000"/>
          </a:xfrm>
          <a:prstGeom prst="rect">
            <a:avLst/>
          </a:prstGeom>
        </p:spPr>
      </p:pic>
      <p:pic>
        <p:nvPicPr>
          <p:cNvPr id="4" name="Bilde 3" descr="Et bilde som inneholder tekst, skjermbilde, Font, grafisk design&#10;&#10;Automatisk generert beskrivelse">
            <a:extLst>
              <a:ext uri="{FF2B5EF4-FFF2-40B4-BE49-F238E27FC236}">
                <a16:creationId xmlns:a16="http://schemas.microsoft.com/office/drawing/2014/main" id="{DAC3429A-0EC3-BA89-736E-792FF81193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5705" y="1995054"/>
            <a:ext cx="3429001" cy="3429001"/>
          </a:xfrm>
          <a:prstGeom prst="rect">
            <a:avLst/>
          </a:prstGeom>
        </p:spPr>
      </p:pic>
      <p:pic>
        <p:nvPicPr>
          <p:cNvPr id="7" name="Bilde 6" descr="Et bilde som inneholder tekst, plakat, grafisk design, skjermbilde&#10;&#10;Automatisk generert beskrivelse">
            <a:extLst>
              <a:ext uri="{FF2B5EF4-FFF2-40B4-BE49-F238E27FC236}">
                <a16:creationId xmlns:a16="http://schemas.microsoft.com/office/drawing/2014/main" id="{51A827BB-AD8F-C2E8-9ACD-45B24E2611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6493" y="1995055"/>
            <a:ext cx="3429000" cy="3429000"/>
          </a:xfrm>
          <a:prstGeom prst="rect">
            <a:avLst/>
          </a:prstGeom>
        </p:spPr>
      </p:pic>
    </p:spTree>
    <p:extLst>
      <p:ext uri="{BB962C8B-B14F-4D97-AF65-F5344CB8AC3E}">
        <p14:creationId xmlns:p14="http://schemas.microsoft.com/office/powerpoint/2010/main" val="3181398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descr="Et bilde som inneholder tekst, skjermbilde, Font, design&#10;&#10;KI-generert innhold kan være feil.">
            <a:extLst>
              <a:ext uri="{FF2B5EF4-FFF2-40B4-BE49-F238E27FC236}">
                <a16:creationId xmlns:a16="http://schemas.microsoft.com/office/drawing/2014/main" id="{C06D381F-8D8D-F8E2-D177-00E7B98598C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15878" y="0"/>
            <a:ext cx="4560244" cy="6447940"/>
          </a:xfrm>
        </p:spPr>
      </p:pic>
      <p:sp>
        <p:nvSpPr>
          <p:cNvPr id="3" name="Tittel 2">
            <a:extLst>
              <a:ext uri="{FF2B5EF4-FFF2-40B4-BE49-F238E27FC236}">
                <a16:creationId xmlns:a16="http://schemas.microsoft.com/office/drawing/2014/main" id="{33B48A0E-85A4-75A3-E746-4FA5037A4659}"/>
              </a:ext>
            </a:extLst>
          </p:cNvPr>
          <p:cNvSpPr>
            <a:spLocks noGrp="1"/>
          </p:cNvSpPr>
          <p:nvPr>
            <p:ph type="title"/>
          </p:nvPr>
        </p:nvSpPr>
        <p:spPr/>
        <p:txBody>
          <a:bodyPr/>
          <a:lstStyle/>
          <a:p>
            <a:endParaRPr lang="nb-NO" dirty="0"/>
          </a:p>
        </p:txBody>
      </p:sp>
    </p:spTree>
    <p:extLst>
      <p:ext uri="{BB962C8B-B14F-4D97-AF65-F5344CB8AC3E}">
        <p14:creationId xmlns:p14="http://schemas.microsoft.com/office/powerpoint/2010/main" val="1637871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8FEE46E5-4257-6ABD-3E23-9243EFE9D751}"/>
              </a:ext>
            </a:extLst>
          </p:cNvPr>
          <p:cNvSpPr>
            <a:spLocks noGrp="1"/>
          </p:cNvSpPr>
          <p:nvPr>
            <p:ph type="title"/>
          </p:nvPr>
        </p:nvSpPr>
        <p:spPr/>
        <p:txBody>
          <a:bodyPr/>
          <a:lstStyle/>
          <a:p>
            <a:r>
              <a:rPr lang="nb-NO"/>
              <a:t>Informasjonsmateriell</a:t>
            </a:r>
          </a:p>
        </p:txBody>
      </p:sp>
      <p:pic>
        <p:nvPicPr>
          <p:cNvPr id="8" name="Bilde 7" descr="Et bilde som inneholder tekst, plakat, grafisk design, bok&#10;&#10;Automatisk generert beskrivelse">
            <a:extLst>
              <a:ext uri="{FF2B5EF4-FFF2-40B4-BE49-F238E27FC236}">
                <a16:creationId xmlns:a16="http://schemas.microsoft.com/office/drawing/2014/main" id="{897DC265-8183-32FA-BDA7-E34C15380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8619" y="1856057"/>
            <a:ext cx="2997033" cy="4238184"/>
          </a:xfrm>
          <a:prstGeom prst="rect">
            <a:avLst/>
          </a:prstGeom>
        </p:spPr>
      </p:pic>
      <p:pic>
        <p:nvPicPr>
          <p:cNvPr id="10" name="Bilde 9" descr="Et bilde som inneholder tekst, plakat, bok, grafisk design&#10;&#10;Automatisk generert beskrivelse">
            <a:extLst>
              <a:ext uri="{FF2B5EF4-FFF2-40B4-BE49-F238E27FC236}">
                <a16:creationId xmlns:a16="http://schemas.microsoft.com/office/drawing/2014/main" id="{BE968FAC-09C4-7A9E-6AA4-9860A93052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5129" y="1856057"/>
            <a:ext cx="2997033" cy="4238184"/>
          </a:xfrm>
          <a:prstGeom prst="rect">
            <a:avLst/>
          </a:prstGeom>
        </p:spPr>
      </p:pic>
      <p:pic>
        <p:nvPicPr>
          <p:cNvPr id="12" name="Bilde 11" descr="Et bilde som inneholder tekst, grafisk design, plakat, Grafikk&#10;&#10;Automatisk generert beskrivelse">
            <a:extLst>
              <a:ext uri="{FF2B5EF4-FFF2-40B4-BE49-F238E27FC236}">
                <a16:creationId xmlns:a16="http://schemas.microsoft.com/office/drawing/2014/main" id="{35D7CAC8-3A19-C4C2-94EF-6D5A432C34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280" y="1856057"/>
            <a:ext cx="2997033" cy="4238184"/>
          </a:xfrm>
          <a:prstGeom prst="rect">
            <a:avLst/>
          </a:prstGeom>
        </p:spPr>
      </p:pic>
    </p:spTree>
    <p:extLst>
      <p:ext uri="{BB962C8B-B14F-4D97-AF65-F5344CB8AC3E}">
        <p14:creationId xmlns:p14="http://schemas.microsoft.com/office/powerpoint/2010/main" val="1631078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nfluensa film">
            <a:hlinkClick r:id="" action="ppaction://media"/>
            <a:extLst>
              <a:ext uri="{FF2B5EF4-FFF2-40B4-BE49-F238E27FC236}">
                <a16:creationId xmlns:a16="http://schemas.microsoft.com/office/drawing/2014/main" id="{1B67957A-B36E-952F-F1E2-6CB587288ED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2095"/>
            <a:ext cx="12192000" cy="6858000"/>
          </a:xfrm>
          <a:prstGeom prst="rect">
            <a:avLst/>
          </a:prstGeom>
        </p:spPr>
      </p:pic>
    </p:spTree>
    <p:extLst>
      <p:ext uri="{BB962C8B-B14F-4D97-AF65-F5344CB8AC3E}">
        <p14:creationId xmlns:p14="http://schemas.microsoft.com/office/powerpoint/2010/main" val="3720010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3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42424">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8FEE46E5-4257-6ABD-3E23-9243EFE9D751}"/>
              </a:ext>
            </a:extLst>
          </p:cNvPr>
          <p:cNvSpPr>
            <a:spLocks noGrp="1"/>
          </p:cNvSpPr>
          <p:nvPr>
            <p:ph type="title"/>
          </p:nvPr>
        </p:nvSpPr>
        <p:spPr/>
        <p:txBody>
          <a:bodyPr/>
          <a:lstStyle/>
          <a:p>
            <a:r>
              <a:rPr lang="nb-NO" err="1"/>
              <a:t>Podcast</a:t>
            </a:r>
            <a:endParaRPr lang="nb-NO"/>
          </a:p>
        </p:txBody>
      </p:sp>
      <p:pic>
        <p:nvPicPr>
          <p:cNvPr id="4" name="Bilde 3" descr="Et bilde som inneholder klær, person, Menneskeansikt, smil&#10;&#10;Automatisk generert beskrivelse">
            <a:extLst>
              <a:ext uri="{FF2B5EF4-FFF2-40B4-BE49-F238E27FC236}">
                <a16:creationId xmlns:a16="http://schemas.microsoft.com/office/drawing/2014/main" id="{0AA82880-86A4-12E7-B00D-11BBC81649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1926" y="1982054"/>
            <a:ext cx="3428147" cy="3428147"/>
          </a:xfrm>
          <a:prstGeom prst="rect">
            <a:avLst/>
          </a:prstGeom>
        </p:spPr>
      </p:pic>
      <p:pic>
        <p:nvPicPr>
          <p:cNvPr id="6" name="Bilde 5" descr="Et bilde som inneholder klær, person, Menneskeansikt, mann&#10;&#10;Automatisk generert beskrivelse">
            <a:extLst>
              <a:ext uri="{FF2B5EF4-FFF2-40B4-BE49-F238E27FC236}">
                <a16:creationId xmlns:a16="http://schemas.microsoft.com/office/drawing/2014/main" id="{69B13E20-DABE-0E98-374E-997C509DEE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0526" y="1915379"/>
            <a:ext cx="3494822" cy="3494822"/>
          </a:xfrm>
          <a:prstGeom prst="rect">
            <a:avLst/>
          </a:prstGeom>
        </p:spPr>
      </p:pic>
      <p:pic>
        <p:nvPicPr>
          <p:cNvPr id="9" name="Bilde 8" descr="Et bilde som inneholder klær, mann, person, Menneskeansikt&#10;&#10;Automatisk generert beskrivelse">
            <a:extLst>
              <a:ext uri="{FF2B5EF4-FFF2-40B4-BE49-F238E27FC236}">
                <a16:creationId xmlns:a16="http://schemas.microsoft.com/office/drawing/2014/main" id="{65827066-E37C-854E-37C3-51D1768991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652" y="1915379"/>
            <a:ext cx="3494822" cy="3494822"/>
          </a:xfrm>
          <a:prstGeom prst="rect">
            <a:avLst/>
          </a:prstGeom>
        </p:spPr>
      </p:pic>
    </p:spTree>
    <p:extLst>
      <p:ext uri="{BB962C8B-B14F-4D97-AF65-F5344CB8AC3E}">
        <p14:creationId xmlns:p14="http://schemas.microsoft.com/office/powerpoint/2010/main" val="1508409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8FEE46E5-4257-6ABD-3E23-9243EFE9D751}"/>
              </a:ext>
            </a:extLst>
          </p:cNvPr>
          <p:cNvSpPr>
            <a:spLocks noGrp="1"/>
          </p:cNvSpPr>
          <p:nvPr>
            <p:ph type="title"/>
          </p:nvPr>
        </p:nvSpPr>
        <p:spPr/>
        <p:txBody>
          <a:bodyPr/>
          <a:lstStyle/>
          <a:p>
            <a:r>
              <a:rPr lang="nb-NO"/>
              <a:t>Foredrag og stands</a:t>
            </a:r>
          </a:p>
        </p:txBody>
      </p:sp>
      <p:pic>
        <p:nvPicPr>
          <p:cNvPr id="5" name="Bilde 4" descr="Et bilde som inneholder tekst, meny, eske, skilt&#10;&#10;Automatisk generert beskrivelse">
            <a:extLst>
              <a:ext uri="{FF2B5EF4-FFF2-40B4-BE49-F238E27FC236}">
                <a16:creationId xmlns:a16="http://schemas.microsoft.com/office/drawing/2014/main" id="{D1AB1318-41F3-7B7B-5155-85FE41F92C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0207" y="1843685"/>
            <a:ext cx="3211830" cy="4282440"/>
          </a:xfrm>
          <a:prstGeom prst="rect">
            <a:avLst/>
          </a:prstGeom>
        </p:spPr>
      </p:pic>
      <p:pic>
        <p:nvPicPr>
          <p:cNvPr id="7" name="Bilde 6">
            <a:extLst>
              <a:ext uri="{FF2B5EF4-FFF2-40B4-BE49-F238E27FC236}">
                <a16:creationId xmlns:a16="http://schemas.microsoft.com/office/drawing/2014/main" id="{EE6E3DA7-53FB-B4BC-98BE-A8E10320096A}"/>
              </a:ext>
            </a:extLst>
          </p:cNvPr>
          <p:cNvPicPr>
            <a:picLocks noChangeAspect="1"/>
          </p:cNvPicPr>
          <p:nvPr/>
        </p:nvPicPr>
        <p:blipFill rotWithShape="1">
          <a:blip r:embed="rId3"/>
          <a:srcRect r="21893"/>
          <a:stretch/>
        </p:blipFill>
        <p:spPr>
          <a:xfrm>
            <a:off x="1195731" y="1843685"/>
            <a:ext cx="6512874" cy="4282440"/>
          </a:xfrm>
          <a:prstGeom prst="rect">
            <a:avLst/>
          </a:prstGeom>
        </p:spPr>
      </p:pic>
    </p:spTree>
    <p:extLst>
      <p:ext uri="{BB962C8B-B14F-4D97-AF65-F5344CB8AC3E}">
        <p14:creationId xmlns:p14="http://schemas.microsoft.com/office/powerpoint/2010/main" val="209610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8FEE46E5-4257-6ABD-3E23-9243EFE9D751}"/>
              </a:ext>
            </a:extLst>
          </p:cNvPr>
          <p:cNvSpPr>
            <a:spLocks noGrp="1"/>
          </p:cNvSpPr>
          <p:nvPr>
            <p:ph type="title"/>
          </p:nvPr>
        </p:nvSpPr>
        <p:spPr/>
        <p:txBody>
          <a:bodyPr/>
          <a:lstStyle/>
          <a:p>
            <a:r>
              <a:rPr lang="nb-NO"/>
              <a:t>Kampanjer</a:t>
            </a:r>
          </a:p>
        </p:txBody>
      </p:sp>
      <p:pic>
        <p:nvPicPr>
          <p:cNvPr id="5" name="Bilde 4" descr="Et bilde som inneholder tekst, skjermbilde, grafisk design, Trykk&#10;&#10;Automatisk generert beskrivelse">
            <a:extLst>
              <a:ext uri="{FF2B5EF4-FFF2-40B4-BE49-F238E27FC236}">
                <a16:creationId xmlns:a16="http://schemas.microsoft.com/office/drawing/2014/main" id="{AF71D528-0A28-A544-6536-80777F4593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540" y="1876425"/>
            <a:ext cx="3377183" cy="4221479"/>
          </a:xfrm>
          <a:prstGeom prst="rect">
            <a:avLst/>
          </a:prstGeom>
        </p:spPr>
      </p:pic>
      <p:pic>
        <p:nvPicPr>
          <p:cNvPr id="11" name="Bilde 10" descr="Et bilde som inneholder tekst, skjermbilde, grafisk design, plakat&#10;&#10;Automatisk generert beskrivelse">
            <a:extLst>
              <a:ext uri="{FF2B5EF4-FFF2-40B4-BE49-F238E27FC236}">
                <a16:creationId xmlns:a16="http://schemas.microsoft.com/office/drawing/2014/main" id="{6304B56E-DE99-6551-C6FC-560CB87692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410" y="1876424"/>
            <a:ext cx="2985074" cy="4221480"/>
          </a:xfrm>
          <a:prstGeom prst="rect">
            <a:avLst/>
          </a:prstGeom>
        </p:spPr>
      </p:pic>
      <p:pic>
        <p:nvPicPr>
          <p:cNvPr id="13" name="Bilde 12" descr="Et bilde som inneholder tekst, skjermbilde, grafisk design, Grafikk&#10;&#10;Automatisk generert beskrivelse">
            <a:extLst>
              <a:ext uri="{FF2B5EF4-FFF2-40B4-BE49-F238E27FC236}">
                <a16:creationId xmlns:a16="http://schemas.microsoft.com/office/drawing/2014/main" id="{FC728033-6C66-1C8E-4CC6-7D6506A938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280" y="1876424"/>
            <a:ext cx="2985074" cy="4221480"/>
          </a:xfrm>
          <a:prstGeom prst="rect">
            <a:avLst/>
          </a:prstGeom>
        </p:spPr>
      </p:pic>
    </p:spTree>
    <p:extLst>
      <p:ext uri="{BB962C8B-B14F-4D97-AF65-F5344CB8AC3E}">
        <p14:creationId xmlns:p14="http://schemas.microsoft.com/office/powerpoint/2010/main" val="519256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8FEE46E5-4257-6ABD-3E23-9243EFE9D751}"/>
              </a:ext>
            </a:extLst>
          </p:cNvPr>
          <p:cNvSpPr>
            <a:spLocks noGrp="1"/>
          </p:cNvSpPr>
          <p:nvPr>
            <p:ph type="title"/>
          </p:nvPr>
        </p:nvSpPr>
        <p:spPr>
          <a:xfrm>
            <a:off x="1097280" y="286603"/>
            <a:ext cx="11201400" cy="1450757"/>
          </a:xfrm>
        </p:spPr>
        <p:txBody>
          <a:bodyPr/>
          <a:lstStyle/>
          <a:p>
            <a:r>
              <a:rPr lang="nb-NO"/>
              <a:t>Mer er ikke alltid bedre-konferanse</a:t>
            </a:r>
          </a:p>
        </p:txBody>
      </p:sp>
      <p:pic>
        <p:nvPicPr>
          <p:cNvPr id="4" name="Bilde 3" descr="Et bilde som inneholder tekst, grafisk design, tegnefilm, Grafikk&#10;&#10;Automatisk generert beskrivelse">
            <a:extLst>
              <a:ext uri="{FF2B5EF4-FFF2-40B4-BE49-F238E27FC236}">
                <a16:creationId xmlns:a16="http://schemas.microsoft.com/office/drawing/2014/main" id="{1F796140-D972-ACCF-983C-6479BCF790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280" y="1929451"/>
            <a:ext cx="4251960" cy="4251960"/>
          </a:xfrm>
          <a:prstGeom prst="rect">
            <a:avLst/>
          </a:prstGeom>
        </p:spPr>
      </p:pic>
      <p:pic>
        <p:nvPicPr>
          <p:cNvPr id="2" name="E1687942-BBBB-4C05-B5E9-A0D055ADD3C0" descr="IMG_1159.jpg">
            <a:extLst>
              <a:ext uri="{FF2B5EF4-FFF2-40B4-BE49-F238E27FC236}">
                <a16:creationId xmlns:a16="http://schemas.microsoft.com/office/drawing/2014/main" id="{D88E1617-3DE4-23C9-DC1B-6709F168B2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737360"/>
            <a:ext cx="5235171" cy="847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6256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9E413A-7FF7-F4E9-1316-D5DE6C4A62D2}"/>
              </a:ext>
            </a:extLst>
          </p:cNvPr>
          <p:cNvSpPr>
            <a:spLocks noGrp="1"/>
          </p:cNvSpPr>
          <p:nvPr>
            <p:ph idx="1"/>
          </p:nvPr>
        </p:nvSpPr>
        <p:spPr/>
        <p:txBody>
          <a:bodyPr vert="horz" lIns="0" tIns="45720" rIns="0" bIns="45720" rtlCol="0" anchor="t">
            <a:normAutofit/>
          </a:bodyPr>
          <a:lstStyle/>
          <a:p>
            <a:pPr marL="0" indent="0">
              <a:buNone/>
            </a:pPr>
            <a:r>
              <a:rPr lang="en-US" dirty="0">
                <a:ea typeface="+mn-lt"/>
                <a:cs typeface="+mn-lt"/>
                <a:hlinkClick r:id="rId2"/>
              </a:rPr>
              <a:t>Kloke valg | Gjør kloke valg</a:t>
            </a:r>
            <a:endParaRPr lang="en-US">
              <a:cs typeface="Poppins"/>
            </a:endParaRPr>
          </a:p>
        </p:txBody>
      </p:sp>
      <p:sp>
        <p:nvSpPr>
          <p:cNvPr id="3" name="Title 2">
            <a:extLst>
              <a:ext uri="{FF2B5EF4-FFF2-40B4-BE49-F238E27FC236}">
                <a16:creationId xmlns:a16="http://schemas.microsoft.com/office/drawing/2014/main" id="{41CCA88A-C8C8-12B9-E9D5-FBBE0CB29D21}"/>
              </a:ext>
            </a:extLst>
          </p:cNvPr>
          <p:cNvSpPr>
            <a:spLocks noGrp="1"/>
          </p:cNvSpPr>
          <p:nvPr>
            <p:ph type="title"/>
          </p:nvPr>
        </p:nvSpPr>
        <p:spPr/>
        <p:txBody>
          <a:bodyPr/>
          <a:lstStyle/>
          <a:p>
            <a:r>
              <a:rPr lang="en-US" dirty="0" err="1">
                <a:cs typeface="Poppins"/>
              </a:rPr>
              <a:t>Nettsiden</a:t>
            </a:r>
            <a:endParaRPr lang="en-US" dirty="0" err="1"/>
          </a:p>
        </p:txBody>
      </p:sp>
    </p:spTree>
    <p:extLst>
      <p:ext uri="{BB962C8B-B14F-4D97-AF65-F5344CB8AC3E}">
        <p14:creationId xmlns:p14="http://schemas.microsoft.com/office/powerpoint/2010/main" val="2777458819"/>
      </p:ext>
    </p:extLst>
  </p:cSld>
  <p:clrMapOvr>
    <a:masterClrMapping/>
  </p:clrMapOvr>
</p:sld>
</file>

<file path=ppt/theme/theme1.xml><?xml version="1.0" encoding="utf-8"?>
<a:theme xmlns:a="http://schemas.openxmlformats.org/drawingml/2006/main" name="Gjør kloke valg">
  <a:themeElements>
    <a:clrScheme name="Gjør kloke valg">
      <a:dk1>
        <a:srgbClr val="000000"/>
      </a:dk1>
      <a:lt1>
        <a:sysClr val="window" lastClr="FFFFFF"/>
      </a:lt1>
      <a:dk2>
        <a:srgbClr val="757070"/>
      </a:dk2>
      <a:lt2>
        <a:srgbClr val="E7E6E6"/>
      </a:lt2>
      <a:accent1>
        <a:srgbClr val="EF476F"/>
      </a:accent1>
      <a:accent2>
        <a:srgbClr val="4C8AFF"/>
      </a:accent2>
      <a:accent3>
        <a:srgbClr val="FFCC66"/>
      </a:accent3>
      <a:accent4>
        <a:srgbClr val="6F308E"/>
      </a:accent4>
      <a:accent5>
        <a:srgbClr val="03D68F"/>
      </a:accent5>
      <a:accent6>
        <a:srgbClr val="A5A5A5"/>
      </a:accent6>
      <a:hlink>
        <a:srgbClr val="4C8AFF"/>
      </a:hlink>
      <a:folHlink>
        <a:srgbClr val="EF476F"/>
      </a:folHlink>
    </a:clrScheme>
    <a:fontScheme name="Poppins">
      <a:majorFont>
        <a:latin typeface="Poppins"/>
        <a:ea typeface=""/>
        <a:cs typeface=""/>
      </a:majorFont>
      <a:minorFont>
        <a:latin typeface="Poppins"/>
        <a:ea typeface=""/>
        <a:cs typeface=""/>
      </a:minorFont>
    </a:fontScheme>
    <a:fmtScheme name="Retrospek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Gjør kloke valg" id="{438A7109-8D9F-4930-B37C-391E316C2AC0}" vid="{0455A9F4-875C-40FF-8A05-3ADEE439C9BF}"/>
    </a:ext>
  </a:extLst>
</a:theme>
</file>

<file path=ppt/theme/theme2.xml><?xml version="1.0" encoding="utf-8"?>
<a:theme xmlns:a="http://schemas.openxmlformats.org/drawingml/2006/main" name="Gjør kloke valg med hvit logo">
  <a:themeElements>
    <a:clrScheme name="Gjør kloke valg">
      <a:dk1>
        <a:srgbClr val="000000"/>
      </a:dk1>
      <a:lt1>
        <a:sysClr val="window" lastClr="FFFFFF"/>
      </a:lt1>
      <a:dk2>
        <a:srgbClr val="757070"/>
      </a:dk2>
      <a:lt2>
        <a:srgbClr val="E7E6E6"/>
      </a:lt2>
      <a:accent1>
        <a:srgbClr val="EF476F"/>
      </a:accent1>
      <a:accent2>
        <a:srgbClr val="4C8AFF"/>
      </a:accent2>
      <a:accent3>
        <a:srgbClr val="FFCC66"/>
      </a:accent3>
      <a:accent4>
        <a:srgbClr val="6F308E"/>
      </a:accent4>
      <a:accent5>
        <a:srgbClr val="03D68F"/>
      </a:accent5>
      <a:accent6>
        <a:srgbClr val="A5A5A5"/>
      </a:accent6>
      <a:hlink>
        <a:srgbClr val="4C8AFF"/>
      </a:hlink>
      <a:folHlink>
        <a:srgbClr val="EF476F"/>
      </a:folHlink>
    </a:clrScheme>
    <a:fontScheme name="Poppins">
      <a:majorFont>
        <a:latin typeface="Poppins"/>
        <a:ea typeface=""/>
        <a:cs typeface=""/>
      </a:majorFont>
      <a:minorFont>
        <a:latin typeface="Poppins"/>
        <a:ea typeface=""/>
        <a:cs typeface=""/>
      </a:minorFont>
    </a:fontScheme>
    <a:fmtScheme name="Retrospek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Gjør kloke valg" id="{2C480902-1121-4278-885F-F3AF42A65AF6}" vid="{4FE4B8EF-F5F1-42A0-A73D-4E82186443DC}"/>
    </a:ext>
  </a:extLst>
</a:theme>
</file>

<file path=ppt/theme/theme3.xml><?xml version="1.0" encoding="utf-8"?>
<a:theme xmlns:a="http://schemas.openxmlformats.org/drawingml/2006/main" name="Gjør kloke valg uten logo">
  <a:themeElements>
    <a:clrScheme name="Gjør kloke valg">
      <a:dk1>
        <a:srgbClr val="000000"/>
      </a:dk1>
      <a:lt1>
        <a:sysClr val="window" lastClr="FFFFFF"/>
      </a:lt1>
      <a:dk2>
        <a:srgbClr val="757070"/>
      </a:dk2>
      <a:lt2>
        <a:srgbClr val="E7E6E6"/>
      </a:lt2>
      <a:accent1>
        <a:srgbClr val="EF476F"/>
      </a:accent1>
      <a:accent2>
        <a:srgbClr val="4C8AFF"/>
      </a:accent2>
      <a:accent3>
        <a:srgbClr val="FFCC66"/>
      </a:accent3>
      <a:accent4>
        <a:srgbClr val="6F308E"/>
      </a:accent4>
      <a:accent5>
        <a:srgbClr val="03D68F"/>
      </a:accent5>
      <a:accent6>
        <a:srgbClr val="A5A5A5"/>
      </a:accent6>
      <a:hlink>
        <a:srgbClr val="4C8AFF"/>
      </a:hlink>
      <a:folHlink>
        <a:srgbClr val="EF476F"/>
      </a:folHlink>
    </a:clrScheme>
    <a:fontScheme name="Poppins">
      <a:majorFont>
        <a:latin typeface="Poppins"/>
        <a:ea typeface=""/>
        <a:cs typeface=""/>
      </a:majorFont>
      <a:minorFont>
        <a:latin typeface="Poppins"/>
        <a:ea typeface=""/>
        <a:cs typeface=""/>
      </a:minorFont>
    </a:fontScheme>
    <a:fmtScheme name="Retrospek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Gjør kloke valg" id="{0A740D6C-DAF0-47C9-B16C-3B6E016800E0}" vid="{25FE3AA9-7A7D-4D37-B8B0-5F4EF9B019F3}"/>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42fb993-1369-48c3-b3af-0d6474a46238" xsi:nil="true"/>
    <lcf76f155ced4ddcb4097134ff3c332f xmlns="02423de6-53d8-4ced-b7d1-e927ede27468">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73071A81E77EA7458DE97AE417FF3557" ma:contentTypeVersion="18" ma:contentTypeDescription="Opprett et nytt dokument." ma:contentTypeScope="" ma:versionID="92f680196f8113d266c787d59f01180f">
  <xsd:schema xmlns:xsd="http://www.w3.org/2001/XMLSchema" xmlns:xs="http://www.w3.org/2001/XMLSchema" xmlns:p="http://schemas.microsoft.com/office/2006/metadata/properties" xmlns:ns2="02423de6-53d8-4ced-b7d1-e927ede27468" xmlns:ns3="c42fb993-1369-48c3-b3af-0d6474a46238" targetNamespace="http://schemas.microsoft.com/office/2006/metadata/properties" ma:root="true" ma:fieldsID="452a18ea304cfb77c2d365185f1eaf88" ns2:_="" ns3:_="">
    <xsd:import namespace="02423de6-53d8-4ced-b7d1-e927ede27468"/>
    <xsd:import namespace="c42fb993-1369-48c3-b3af-0d6474a4623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423de6-53d8-4ced-b7d1-e927ede274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demerkelapper" ma:readOnly="false" ma:fieldId="{5cf76f15-5ced-4ddc-b409-7134ff3c332f}" ma:taxonomyMulti="true" ma:sspId="07d95a5c-eee6-48d6-8dd4-389c31afcec8"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2fb993-1369-48c3-b3af-0d6474a46238" elementFormDefault="qualified">
    <xsd:import namespace="http://schemas.microsoft.com/office/2006/documentManagement/types"/>
    <xsd:import namespace="http://schemas.microsoft.com/office/infopath/2007/PartnerControls"/>
    <xsd:element name="SharedWithUsers" ma:index="17"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lingsdetaljer" ma:internalName="SharedWithDetails" ma:readOnly="true">
      <xsd:simpleType>
        <xsd:restriction base="dms:Note">
          <xsd:maxLength value="255"/>
        </xsd:restriction>
      </xsd:simpleType>
    </xsd:element>
    <xsd:element name="TaxCatchAll" ma:index="22" nillable="true" ma:displayName="Taxonomy Catch All Column" ma:hidden="true" ma:list="{cadfd673-39e0-4e88-af7c-1e442f047292}" ma:internalName="TaxCatchAll" ma:showField="CatchAllData" ma:web="c42fb993-1369-48c3-b3af-0d6474a462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F4EB28-9223-45B0-BB69-D808E90A81B5}">
  <ds:schemaRefs>
    <ds:schemaRef ds:uri="http://schemas.microsoft.com/sharepoint/v3/contenttype/forms"/>
  </ds:schemaRefs>
</ds:datastoreItem>
</file>

<file path=customXml/itemProps2.xml><?xml version="1.0" encoding="utf-8"?>
<ds:datastoreItem xmlns:ds="http://schemas.openxmlformats.org/officeDocument/2006/customXml" ds:itemID="{8093186B-9507-40CC-80C9-502DA2612FA9}">
  <ds:schemaRefs>
    <ds:schemaRef ds:uri="http://schemas.microsoft.com/office/2006/metadata/properties"/>
    <ds:schemaRef ds:uri="http://schemas.microsoft.com/office/infopath/2007/PartnerControls"/>
    <ds:schemaRef ds:uri="c42fb993-1369-48c3-b3af-0d6474a46238"/>
    <ds:schemaRef ds:uri="02423de6-53d8-4ced-b7d1-e927ede27468"/>
  </ds:schemaRefs>
</ds:datastoreItem>
</file>

<file path=customXml/itemProps3.xml><?xml version="1.0" encoding="utf-8"?>
<ds:datastoreItem xmlns:ds="http://schemas.openxmlformats.org/officeDocument/2006/customXml" ds:itemID="{CFDAB63C-65E7-4ECD-87DB-862B6C851D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423de6-53d8-4ced-b7d1-e927ede27468"/>
    <ds:schemaRef ds:uri="c42fb993-1369-48c3-b3af-0d6474a462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Gjør kloke valg</Template>
  <TotalTime>257</TotalTime>
  <Words>515</Words>
  <Application>Microsoft Office PowerPoint</Application>
  <PresentationFormat>Widescreen</PresentationFormat>
  <Paragraphs>39</Paragraphs>
  <Slides>16</Slides>
  <Notes>2</Notes>
  <HiddenSlides>0</HiddenSlides>
  <MMClips>1</MMClips>
  <ScaleCrop>false</ScaleCrop>
  <HeadingPairs>
    <vt:vector size="4" baseType="variant">
      <vt:variant>
        <vt:lpstr>Theme</vt:lpstr>
      </vt:variant>
      <vt:variant>
        <vt:i4>3</vt:i4>
      </vt:variant>
      <vt:variant>
        <vt:lpstr>Slide Titles</vt:lpstr>
      </vt:variant>
      <vt:variant>
        <vt:i4>16</vt:i4>
      </vt:variant>
    </vt:vector>
  </HeadingPairs>
  <TitlesOfParts>
    <vt:vector size="19" baseType="lpstr">
      <vt:lpstr>Gjør kloke valg</vt:lpstr>
      <vt:lpstr>Gjør kloke valg med hvit logo</vt:lpstr>
      <vt:lpstr>Gjør kloke valg uten logo</vt:lpstr>
      <vt:lpstr>Hva kan Gjør kloke valg i Legeforeningen bidra med?</vt:lpstr>
      <vt:lpstr>PowerPoint Presentation</vt:lpstr>
      <vt:lpstr>Samarbeid</vt:lpstr>
      <vt:lpstr>Helsepersonell: Anbefalinger </vt:lpstr>
      <vt:lpstr>Prosess</vt:lpstr>
      <vt:lpstr>Format</vt:lpstr>
      <vt:lpstr>Eksempler</vt:lpstr>
      <vt:lpstr>Pasientanbefalinger</vt:lpstr>
      <vt:lpstr>PowerPoint Presentation</vt:lpstr>
      <vt:lpstr>Informasjonsmateriell</vt:lpstr>
      <vt:lpstr>PowerPoint Presentation</vt:lpstr>
      <vt:lpstr>Podcast</vt:lpstr>
      <vt:lpstr>Foredrag og stands</vt:lpstr>
      <vt:lpstr>Kampanjer</vt:lpstr>
      <vt:lpstr>Mer er ikke alltid bedre-konferanse</vt:lpstr>
      <vt:lpstr>Nettsiden</vt:lpstr>
    </vt:vector>
  </TitlesOfParts>
  <Company>Den norske legeforening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Tønne</dc:creator>
  <cp:lastModifiedBy>Maria Tønne</cp:lastModifiedBy>
  <cp:revision>11</cp:revision>
  <dcterms:created xsi:type="dcterms:W3CDTF">2025-04-22T11:38:37Z</dcterms:created>
  <dcterms:modified xsi:type="dcterms:W3CDTF">2025-05-22T08:42:01Z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0x01010073071A81E77EA7458DE97AE417FF3557</vt:lpwstr>
  </property>
  <property fmtid="{D5CDD505-2E9C-101B-9397-08002B2CF9AE}" pid="3" name="MediaServiceImageTags">
    <vt:lpwstr/>
  </property>
</Properties>
</file>