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73488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.no</a:t>
            </a: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.no</a:t>
            </a: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8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2000" cy="1777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x-none" b="1"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KORONAVIRUS</a:t>
            </a:r>
            <a:endParaRPr/>
          </a:p>
        </p:txBody>
      </p:sp>
      <p:grpSp>
        <p:nvGrpSpPr>
          <p:cNvPr id="85" name="Google Shape;85;p13"/>
          <p:cNvGrpSpPr/>
          <p:nvPr/>
        </p:nvGrpSpPr>
        <p:grpSpPr>
          <a:xfrm>
            <a:off x="9880151" y="-74176"/>
            <a:ext cx="2151113" cy="1940313"/>
            <a:chOff x="4321194" y="2244287"/>
            <a:chExt cx="3453404" cy="3254747"/>
          </a:xfrm>
        </p:grpSpPr>
        <p:pic>
          <p:nvPicPr>
            <p:cNvPr id="86" name="Google Shape;86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903139" y="2777315"/>
              <a:ext cx="2143125" cy="2143125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</p:pic>
        <p:sp>
          <p:nvSpPr>
            <p:cNvPr id="87" name="Google Shape;87;p13"/>
            <p:cNvSpPr/>
            <p:nvPr/>
          </p:nvSpPr>
          <p:spPr>
            <a:xfrm rot="2714002">
              <a:off x="6152113" y="2838335"/>
              <a:ext cx="1576873" cy="44865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 rot="2714002">
              <a:off x="4322853" y="4503137"/>
              <a:ext cx="1576873" cy="47604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 rot="8096860">
              <a:off x="6199398" y="4387032"/>
              <a:ext cx="1576873" cy="64927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 rot="8096860">
              <a:off x="4264986" y="2729629"/>
              <a:ext cx="1576873" cy="49517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177517" y="2593910"/>
              <a:ext cx="1576873" cy="23778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307563" y="4852746"/>
              <a:ext cx="1576873" cy="46570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 rot="5400000">
              <a:off x="6410420" y="3750971"/>
              <a:ext cx="1576873" cy="41929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 rot="5400000">
              <a:off x="4007151" y="3587970"/>
              <a:ext cx="1576873" cy="31655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5" name="Google Shape;95;p13"/>
          <p:cNvSpPr txBox="1"/>
          <p:nvPr/>
        </p:nvSpPr>
        <p:spPr>
          <a:xfrm>
            <a:off x="3616428" y="1867783"/>
            <a:ext cx="515049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Kan du være smittet?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694750" y="2031300"/>
            <a:ext cx="11336400" cy="3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Har du symptomer på luftveisinfeksjon som feber, sår hals, hoste eller pustevansker?</a:t>
            </a:r>
            <a:endParaRPr sz="3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IKKE KOM INN I LEGESENTERET MED MINDRE </a:t>
            </a:r>
            <a:endParaRPr sz="24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 ER KRITISK SYK!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 kontakt med oss på telefon, helserespons eller helsenorge.no 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legg inn legekontorets nettside</a:t>
            </a:r>
            <a:r>
              <a:rPr lang="x-none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), </a:t>
            </a: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så får du tilbud om telefonkonsultasjon, videokonsultasjon eller e-konsultasjon.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" y="2720004"/>
            <a:ext cx="694755" cy="434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12192000" cy="1777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b-NO" b="1" dirty="0"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C</a:t>
            </a:r>
            <a:r>
              <a:rPr lang="x-none" b="1" dirty="0"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ORONAVIRUS</a:t>
            </a:r>
            <a:endParaRPr dirty="0"/>
          </a:p>
        </p:txBody>
      </p:sp>
      <p:grpSp>
        <p:nvGrpSpPr>
          <p:cNvPr id="85" name="Google Shape;85;p13"/>
          <p:cNvGrpSpPr/>
          <p:nvPr/>
        </p:nvGrpSpPr>
        <p:grpSpPr>
          <a:xfrm>
            <a:off x="9880151" y="-74176"/>
            <a:ext cx="2151113" cy="1940313"/>
            <a:chOff x="4321194" y="2244287"/>
            <a:chExt cx="3453404" cy="3254747"/>
          </a:xfrm>
        </p:grpSpPr>
        <p:pic>
          <p:nvPicPr>
            <p:cNvPr id="86" name="Google Shape;86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903139" y="2777315"/>
              <a:ext cx="2143125" cy="2143125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</p:pic>
        <p:sp>
          <p:nvSpPr>
            <p:cNvPr id="87" name="Google Shape;87;p13"/>
            <p:cNvSpPr/>
            <p:nvPr/>
          </p:nvSpPr>
          <p:spPr>
            <a:xfrm rot="2714002">
              <a:off x="6152113" y="2838335"/>
              <a:ext cx="1576873" cy="44865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 rot="2714002">
              <a:off x="4322853" y="4503137"/>
              <a:ext cx="1576873" cy="47604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 rot="8096860">
              <a:off x="6199398" y="4387032"/>
              <a:ext cx="1576873" cy="64927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 rot="8096860">
              <a:off x="4264986" y="2729629"/>
              <a:ext cx="1576873" cy="49517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177517" y="2593910"/>
              <a:ext cx="1576873" cy="23778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307563" y="4852746"/>
              <a:ext cx="1576873" cy="46570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 rot="5400000">
              <a:off x="6410420" y="3750971"/>
              <a:ext cx="1576873" cy="41929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 rot="5400000">
              <a:off x="4007151" y="3587970"/>
              <a:ext cx="1576873" cy="31655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5" name="Google Shape;95;p13"/>
          <p:cNvSpPr txBox="1"/>
          <p:nvPr/>
        </p:nvSpPr>
        <p:spPr>
          <a:xfrm>
            <a:off x="2705652" y="1867783"/>
            <a:ext cx="724452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32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</a:t>
            </a:r>
            <a:r>
              <a:rPr lang="nb-NO" sz="32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Puede</a:t>
            </a:r>
            <a:r>
              <a:rPr lang="nb-NO" sz="32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z="32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</a:t>
            </a:r>
            <a:r>
              <a:rPr lang="nb-NO" sz="32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z="32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estés</a:t>
            </a:r>
            <a:r>
              <a:rPr lang="nb-NO" sz="32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z="3200" b="1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contagiado</a:t>
            </a:r>
            <a:r>
              <a:rPr lang="nb-NO" sz="32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dirty="0"/>
          </a:p>
        </p:txBody>
      </p:sp>
      <p:sp>
        <p:nvSpPr>
          <p:cNvPr id="96" name="Google Shape;96;p13"/>
          <p:cNvSpPr txBox="1"/>
          <p:nvPr/>
        </p:nvSpPr>
        <p:spPr>
          <a:xfrm>
            <a:off x="540142" y="2584174"/>
            <a:ext cx="11336400" cy="33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¿Tienes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síntomas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vías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respiratorias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como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fiebre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dolor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garganta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tos o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dificultad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nb-NO" sz="3000" b="1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respiratoria</a:t>
            </a:r>
            <a:r>
              <a:rPr lang="nb-NO" sz="30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sz="30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¡ENTONCES NO ENTRES AL CENTRO MEDICO A NO SER QUE ESTES GRAVEMENTE ENFERMO!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4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Llámanos</a:t>
            </a:r>
            <a:r>
              <a:rPr lang="nb-NO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por </a:t>
            </a:r>
            <a:r>
              <a:rPr lang="nb-NO" sz="24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teléfono</a:t>
            </a:r>
            <a:r>
              <a:rPr lang="nb-NO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nb-NO" sz="24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usa</a:t>
            </a:r>
            <a:r>
              <a:rPr lang="nb-NO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helserespons o </a:t>
            </a: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helsenorge.no 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legg inn legekontorets nettside</a:t>
            </a:r>
            <a:r>
              <a:rPr lang="x-none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), 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y te </a:t>
            </a:r>
            <a:r>
              <a:rPr lang="nb-NO" sz="2400" dirty="0" err="1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daremos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 la </a:t>
            </a:r>
            <a:r>
              <a:rPr lang="nb-NO" sz="2400" dirty="0" err="1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posibilidad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 de </a:t>
            </a:r>
            <a:r>
              <a:rPr lang="nb-NO" sz="2400" dirty="0" err="1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consulta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 por </a:t>
            </a:r>
            <a:r>
              <a:rPr lang="nb-NO" sz="2400" dirty="0" err="1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teléfono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, a </a:t>
            </a:r>
            <a:r>
              <a:rPr lang="nb-NO" sz="2400" dirty="0" err="1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través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 de video o </a:t>
            </a:r>
            <a:r>
              <a:rPr lang="nb-NO" sz="2400" dirty="0" err="1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electrónica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. 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8" y="2720004"/>
            <a:ext cx="694755" cy="434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083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ctrTitle"/>
          </p:nvPr>
        </p:nvSpPr>
        <p:spPr>
          <a:xfrm>
            <a:off x="0" y="-19665"/>
            <a:ext cx="12192000" cy="1777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x-none" b="1"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rPr>
              <a:t>CORONAVIRUS</a:t>
            </a:r>
            <a:endParaRPr/>
          </a:p>
        </p:txBody>
      </p:sp>
      <p:grpSp>
        <p:nvGrpSpPr>
          <p:cNvPr id="103" name="Google Shape;103;p14"/>
          <p:cNvGrpSpPr/>
          <p:nvPr/>
        </p:nvGrpSpPr>
        <p:grpSpPr>
          <a:xfrm>
            <a:off x="9880151" y="-93840"/>
            <a:ext cx="2151113" cy="1940313"/>
            <a:chOff x="4321194" y="2244287"/>
            <a:chExt cx="3453404" cy="3254747"/>
          </a:xfrm>
        </p:grpSpPr>
        <p:pic>
          <p:nvPicPr>
            <p:cNvPr id="104" name="Google Shape;104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903139" y="2777315"/>
              <a:ext cx="2143125" cy="2143125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</p:pic>
        <p:sp>
          <p:nvSpPr>
            <p:cNvPr id="105" name="Google Shape;105;p14"/>
            <p:cNvSpPr/>
            <p:nvPr/>
          </p:nvSpPr>
          <p:spPr>
            <a:xfrm rot="2714002">
              <a:off x="6152113" y="2838335"/>
              <a:ext cx="1576873" cy="44865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 rot="2714002">
              <a:off x="4322853" y="4503137"/>
              <a:ext cx="1576873" cy="476047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7" name="Google Shape;107;p14"/>
            <p:cNvSpPr/>
            <p:nvPr/>
          </p:nvSpPr>
          <p:spPr>
            <a:xfrm rot="8096860">
              <a:off x="6199398" y="4387032"/>
              <a:ext cx="1576873" cy="64927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 rot="8096860">
              <a:off x="4264986" y="2729629"/>
              <a:ext cx="1576873" cy="49517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5177517" y="2593910"/>
              <a:ext cx="1576873" cy="23778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5307563" y="4852746"/>
              <a:ext cx="1576873" cy="465704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 rot="5400000">
              <a:off x="6410420" y="3750971"/>
              <a:ext cx="1576873" cy="41929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 rot="5400000">
              <a:off x="4007151" y="3587970"/>
              <a:ext cx="1576873" cy="31655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500" b="1">
                <a:solidFill>
                  <a:schemeClr val="dk1"/>
                </a:solidFill>
                <a:highlight>
                  <a:srgbClr val="FFFF00"/>
                </a:highlight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113" name="Google Shape;113;p14"/>
          <p:cNvSpPr txBox="1"/>
          <p:nvPr/>
        </p:nvSpPr>
        <p:spPr>
          <a:xfrm>
            <a:off x="3616427" y="1867783"/>
            <a:ext cx="55841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3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Could you be infected?</a:t>
            </a:r>
            <a:endParaRPr/>
          </a:p>
        </p:txBody>
      </p:sp>
      <p:sp>
        <p:nvSpPr>
          <p:cNvPr id="114" name="Google Shape;114;p14"/>
          <p:cNvSpPr txBox="1"/>
          <p:nvPr/>
        </p:nvSpPr>
        <p:spPr>
          <a:xfrm>
            <a:off x="1342375" y="2615743"/>
            <a:ext cx="10599600" cy="40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you have symptoms of a respiratory infection, such as fever, sore throat, cough or breathing difficulties?</a:t>
            </a:r>
            <a:endParaRPr sz="24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Do not enter the office unless you are critical ill.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Contact us by phone, “helserespons” or helsenorge.no 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nb-NO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legg inn legekontorets nettside</a:t>
            </a:r>
            <a:r>
              <a:rPr lang="x-none" sz="2400" dirty="0">
                <a:solidFill>
                  <a:schemeClr val="dk1"/>
                </a:solidFill>
                <a:highlight>
                  <a:srgbClr val="FF0000"/>
                </a:highlight>
                <a:latin typeface="Verdana"/>
                <a:ea typeface="Verdana"/>
                <a:cs typeface="Verdana"/>
                <a:sym typeface="Verdana"/>
              </a:rPr>
              <a:t>)</a:t>
            </a:r>
            <a:endParaRPr sz="2400" dirty="0">
              <a:solidFill>
                <a:schemeClr val="dk1"/>
              </a:solidFill>
              <a:highlight>
                <a:srgbClr val="FF0000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We will offer you videocall, “e-konsultasjon” or 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appointment by phone</a:t>
            </a:r>
            <a:endParaRPr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5" name="Google Shape;115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6817" y="2630498"/>
            <a:ext cx="694755" cy="434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002"/>
            <a:ext cx="10533237" cy="1736623"/>
          </a:xfrm>
          <a:solidFill>
            <a:srgbClr val="FFFF00"/>
          </a:solidFill>
        </p:spPr>
        <p:txBody>
          <a:bodyPr/>
          <a:lstStyle/>
          <a:p>
            <a:r>
              <a:rPr lang="ar-AE" sz="8000" dirty="0">
                <a:solidFill>
                  <a:schemeClr val="tx1"/>
                </a:solidFill>
              </a:rPr>
              <a:t>كورونا فايروس</a:t>
            </a:r>
            <a:r>
              <a:rPr lang="nb-NO" dirty="0">
                <a:solidFill>
                  <a:schemeClr val="tx1"/>
                </a:solidFill>
              </a:rPr>
              <a:t>     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114300" indent="0">
              <a:buNone/>
            </a:pPr>
            <a:r>
              <a:rPr lang="nb-NO" dirty="0"/>
              <a:t>                                                                  </a:t>
            </a:r>
            <a:r>
              <a:rPr lang="ar-AE" dirty="0"/>
              <a:t>هل من الممكن أن تكون مصاب بالعدوى؟</a:t>
            </a:r>
          </a:p>
          <a:p>
            <a:pPr marL="114300" indent="0">
              <a:buNone/>
            </a:pPr>
            <a:r>
              <a:rPr lang="ar-AE" dirty="0"/>
              <a:t>هل لديك أعراض عدوى الجهاز التنفسي مثل الحمى والتهاب الحلق والسعال وصعوبات في التنفس؟</a:t>
            </a:r>
            <a:r>
              <a:rPr lang="nb-NO" dirty="0"/>
              <a:t>  </a:t>
            </a:r>
            <a:endParaRPr lang="ar-AE" dirty="0"/>
          </a:p>
          <a:p>
            <a:pPr marL="114300" indent="0">
              <a:buNone/>
            </a:pPr>
            <a:r>
              <a:rPr lang="nb-NO" dirty="0"/>
              <a:t>                                                   </a:t>
            </a:r>
            <a:r>
              <a:rPr lang="ar-AE" dirty="0"/>
              <a:t>لا تذهب إلى المركز الطبي إلا اذاكنت مريض جدا!</a:t>
            </a:r>
          </a:p>
          <a:p>
            <a:pPr marL="114300" indent="0">
              <a:buNone/>
            </a:pPr>
            <a:r>
              <a:rPr lang="nb-NO" dirty="0"/>
              <a:t>         </a:t>
            </a:r>
            <a:r>
              <a:rPr lang="ar-AE" dirty="0"/>
              <a:t>اتصل بنا عن طريق الهاتف بالخدمات الصحية أو </a:t>
            </a:r>
            <a:r>
              <a:rPr lang="ar-AE" b="1" dirty="0">
                <a:solidFill>
                  <a:srgbClr val="FF0000"/>
                </a:solidFill>
              </a:rPr>
              <a:t>عن طريق البريد الالكتروني    </a:t>
            </a:r>
            <a:r>
              <a:rPr lang="nb-NO" b="1" dirty="0">
                <a:solidFill>
                  <a:srgbClr val="FF0000"/>
                </a:solidFill>
              </a:rPr>
              <a:t>helsenorge.no</a:t>
            </a:r>
          </a:p>
          <a:p>
            <a:pPr marL="114300" indent="0">
              <a:buNone/>
            </a:pPr>
            <a:r>
              <a:rPr lang="ar-AE" b="1" dirty="0">
                <a:solidFill>
                  <a:srgbClr val="FF0000"/>
                </a:solidFill>
              </a:rPr>
              <a:t>قم بزيارة موقع الطبيب وستُعرض عليك استشارة هاتفية أو فيديو أو استشارة إلكترونية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4814" y="89002"/>
            <a:ext cx="1736623" cy="1736623"/>
          </a:xfrm>
          <a:prstGeom prst="rect">
            <a:avLst/>
          </a:prstGeom>
        </p:spPr>
      </p:pic>
      <p:pic>
        <p:nvPicPr>
          <p:cNvPr id="16" name="Google Shape;9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05852" y="2464365"/>
            <a:ext cx="694755" cy="434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20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276</Words>
  <Application>Microsoft Office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KORONAVIRUS</vt:lpstr>
      <vt:lpstr>CORONAVIRUS</vt:lpstr>
      <vt:lpstr>CORONAVIRUS</vt:lpstr>
      <vt:lpstr>كورونا فايروس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KORONAVIRUS</dc:title>
  <dc:creator>Wegdan Hasha</dc:creator>
  <cp:lastModifiedBy>Charlotte Ibsen Henriksen</cp:lastModifiedBy>
  <cp:revision>6</cp:revision>
  <dcterms:modified xsi:type="dcterms:W3CDTF">2020-03-15T18:25:21Z</dcterms:modified>
</cp:coreProperties>
</file>