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53532-A2B2-A807-A8F2-3E1A28BD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97E22A9-D8F4-07B1-0B9B-F90844A85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BC677E-7612-0793-663E-BC2D6CC7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A2FF29-494B-F0AA-EAB6-770D9D19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035D70-75B8-CB39-F833-14628712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5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B49F1-80A2-FF08-30C6-F01DFB84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BC3EDA-EF9A-AAED-A69B-93EE7A11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D9A1B-4F77-D481-4682-478D6DA8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F222FB-1470-1A5D-3553-F122680E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FCA541-61E7-8BF2-6BE3-61A7C929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6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2027620-A884-0B61-8740-57B4B0DA0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EA11C3-328C-91F8-65A4-AD936A04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D434C5-5603-13FA-E68C-ED9E7BA8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9E5E33-EEAA-9324-E156-AA8A27BB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F42435-2081-77E9-C2CE-567107EB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28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2046-8AC3-F7FE-B204-32610140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8475A5-0604-4A44-758C-47342133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5333FD-CA4F-52EE-762D-86FDE39A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29765A-CAD2-4467-92F0-E007C950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CB6901-EABD-E11F-A5E5-13E3EADF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29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BDCF8-EFB7-0FFA-7416-2ACDB9FD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EFF194-EF1C-65E0-9047-B5F231CA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D7332A-2C1D-F071-D03E-2EE842C1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3426C5-C25E-2177-DFB2-3D7DF86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3B1AFA-9A83-0824-FE59-1D794E81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1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25194-C8A5-C0BD-2E13-432CBA9F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F0BCEB-4F75-495A-7952-D3B91714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554183-0934-990B-E75C-675FCF80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41D4A1-5DE8-F456-290B-09875AEA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14C589-F905-8E05-2FD2-7163464F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4A2F32-68F2-89B3-9D84-900CB2F7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7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0A3AE-C016-64D4-230E-F0F00B43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3DDA58-687C-E8D2-F6E3-93E1A989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5B818D-55E1-E390-6561-D5C7A6CF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048F4A-B74E-550A-186E-3BC12FA39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8E1995-54B9-9EAE-5E85-737AC5FDC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23458DD-EFC2-BFE5-2FF6-D92CA806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FDBC4B2-E498-F000-CDCD-D0502F97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42BFE1D-3917-3F1A-A5C9-B2AF7C50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10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6FA5A-B7DD-8F8B-6B18-30FAEC1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CC77EA-9353-C87D-6EF6-9533CF30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01A8A1-5F06-BC21-A604-FF8B9BEB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06A15B-EAFA-4B8C-8523-46D8CE54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57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2695CC6-D032-7800-A70E-832509AC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B15910A-0A27-9E9E-5117-0DFDE65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AF20A0-08F3-600F-4614-5709EAB6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42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77BFC-7DCD-9FA7-CE8F-F3F9AA20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B05094-47AD-3517-6912-057BDCE1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C466AC-44E0-6486-C2F3-600B948EF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1D93D7-50B9-1211-D7DA-EB4BAC73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88B598-4BFD-F749-30AE-C33C4BF1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22A2AD-FB62-2AB7-408D-5606FC17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4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920FA-48EB-B517-1C28-1A95ED11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381C186-0F7B-8083-01BB-DE2B343A0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E83DFD-B334-F038-846C-98C41BB13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87EF87-8B10-155C-0402-AC8D5474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F8101C-9EB1-9D85-93CB-6D1BB8E6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128573-9DFA-5DE8-80DF-58C76C6B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7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890D0FE-615F-FF9F-224D-85713222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080C64-BC99-9AC8-FFEE-DAF0E719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2BF7EE-C403-FC59-7831-F523219A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C795A-6BD9-4B11-99A6-74B672445D1B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FBFFE-2924-9238-58F5-5F0D815C7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E6C876-CA4F-382F-DFA3-20B7F9AD7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C1843-3A51-4EA7-AF7D-5951DAF5173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54F42-627B-3865-C112-00E8EFA3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Nordic Next Level Obstetrics (NNLO)</a:t>
            </a:r>
            <a:br>
              <a:rPr lang="en-US" b="1" dirty="0"/>
            </a:br>
            <a:r>
              <a:rPr lang="en-US" dirty="0"/>
              <a:t>- </a:t>
            </a:r>
            <a:r>
              <a:rPr lang="en-US" sz="3100" dirty="0"/>
              <a:t>Nordic advanced course for specialists in gynecology and obstetrics </a:t>
            </a:r>
            <a:endParaRPr lang="da-DK" sz="31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05C619-872B-20B5-8AE0-A4474A3D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34808" cy="5032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SAVE THE DATE: 	March 23</a:t>
            </a:r>
            <a:r>
              <a:rPr lang="en-US" sz="4000" b="1" baseline="30000" dirty="0">
                <a:solidFill>
                  <a:srgbClr val="C00000"/>
                </a:solidFill>
              </a:rPr>
              <a:t>rd</a:t>
            </a:r>
            <a:r>
              <a:rPr lang="en-US" sz="4000" b="1" dirty="0">
                <a:solidFill>
                  <a:srgbClr val="C00000"/>
                </a:solidFill>
              </a:rPr>
              <a:t>-24</a:t>
            </a:r>
            <a:r>
              <a:rPr lang="en-US" sz="4000" b="1" baseline="30000" dirty="0">
                <a:solidFill>
                  <a:srgbClr val="C00000"/>
                </a:solidFill>
              </a:rPr>
              <a:t>th</a:t>
            </a:r>
            <a:r>
              <a:rPr lang="en-US" sz="4000" b="1" dirty="0">
                <a:solidFill>
                  <a:srgbClr val="C00000"/>
                </a:solidFill>
              </a:rPr>
              <a:t>, 2026</a:t>
            </a:r>
          </a:p>
          <a:p>
            <a:pPr marL="0" indent="0">
              <a:buNone/>
            </a:pPr>
            <a:r>
              <a:rPr lang="en-US" sz="4000" b="1" dirty="0" err="1"/>
              <a:t>Venue:</a:t>
            </a:r>
            <a:r>
              <a:rPr lang="en-US" sz="4000" dirty="0" err="1"/>
              <a:t>The</a:t>
            </a:r>
            <a:r>
              <a:rPr lang="en-US" sz="4000" dirty="0"/>
              <a:t> Odd Fellow Palace, Copenhagen, Denmark</a:t>
            </a:r>
            <a:endParaRPr lang="da-DK" sz="4000" dirty="0"/>
          </a:p>
          <a:p>
            <a:pPr marL="0" indent="0">
              <a:buNone/>
            </a:pPr>
            <a:r>
              <a:rPr lang="en-US" sz="4000" b="1" dirty="0"/>
              <a:t>Course fee: </a:t>
            </a:r>
            <a:r>
              <a:rPr lang="en-US" sz="4000" dirty="0"/>
              <a:t>	3.500 DKK</a:t>
            </a:r>
          </a:p>
          <a:p>
            <a:pPr marL="0" indent="0">
              <a:buNone/>
            </a:pPr>
            <a:r>
              <a:rPr lang="da-DK" sz="4000" b="1" dirty="0"/>
              <a:t>Registration</a:t>
            </a:r>
            <a:r>
              <a:rPr lang="da-DK" sz="4000" dirty="0"/>
              <a:t>: Opens this autumn, check your society’s website!</a:t>
            </a:r>
          </a:p>
          <a:p>
            <a:r>
              <a:rPr lang="en-US" sz="4000" dirty="0"/>
              <a:t>A comprehensive, clinically oriented 2 -day course on pregnancy complications, medical disorders of pregnancy and high-risk pregnancies.</a:t>
            </a:r>
          </a:p>
          <a:p>
            <a:r>
              <a:rPr lang="en-US" sz="4000"/>
              <a:t>Lecturers </a:t>
            </a:r>
            <a:r>
              <a:rPr lang="en-US" sz="4000" dirty="0"/>
              <a:t>from all Nordic countries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Organizers</a:t>
            </a:r>
          </a:p>
          <a:p>
            <a:pPr marL="0" indent="0">
              <a:buNone/>
            </a:pPr>
            <a:r>
              <a:rPr lang="en-US" dirty="0"/>
              <a:t>Meryam </a:t>
            </a:r>
            <a:r>
              <a:rPr lang="en-US" dirty="0" err="1"/>
              <a:t>Sugulle</a:t>
            </a:r>
            <a:r>
              <a:rPr lang="en-US" dirty="0"/>
              <a:t> (N) </a:t>
            </a:r>
          </a:p>
          <a:p>
            <a:pPr marL="0" indent="0">
              <a:buNone/>
            </a:pPr>
            <a:r>
              <a:rPr lang="en-US" dirty="0" err="1"/>
              <a:t>Adalbjörg</a:t>
            </a:r>
            <a:r>
              <a:rPr lang="en-US" dirty="0"/>
              <a:t> </a:t>
            </a:r>
            <a:r>
              <a:rPr lang="en-US" dirty="0" err="1"/>
              <a:t>Björgvindsdottir</a:t>
            </a:r>
            <a:r>
              <a:rPr lang="en-US" dirty="0"/>
              <a:t> (Is/S)</a:t>
            </a:r>
          </a:p>
          <a:p>
            <a:pPr marL="0" indent="0">
              <a:buNone/>
            </a:pPr>
            <a:r>
              <a:rPr lang="en-US" dirty="0"/>
              <a:t>Lise Lotte Torvin Andersen (DK)</a:t>
            </a:r>
          </a:p>
          <a:p>
            <a:pPr marL="0" indent="0">
              <a:buNone/>
            </a:pPr>
            <a:r>
              <a:rPr lang="en-US" dirty="0"/>
              <a:t>Kristina Martha Renault (DK)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A85BA9-C30D-D7FB-E7DB-5F3103A7F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898" y="230189"/>
            <a:ext cx="1047804" cy="96048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DBB9526-EB89-39B9-F529-4961E2C6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508" y="4468017"/>
            <a:ext cx="3238500" cy="21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Nordic Next Level Obstetrics (NNLO) - Nordic advanced course for specialists in gynecology and obstetrics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Renault</dc:creator>
  <cp:lastModifiedBy>Meryam Sugulle</cp:lastModifiedBy>
  <cp:revision>2</cp:revision>
  <dcterms:created xsi:type="dcterms:W3CDTF">2025-08-26T10:24:22Z</dcterms:created>
  <dcterms:modified xsi:type="dcterms:W3CDTF">2025-08-26T11:14:40Z</dcterms:modified>
</cp:coreProperties>
</file>